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Lst>
  <p:notesMasterIdLst>
    <p:notesMasterId r:id="rId23"/>
  </p:notesMasterIdLst>
  <p:handoutMasterIdLst>
    <p:handoutMasterId r:id="rId24"/>
  </p:handoutMasterIdLst>
  <p:sldIdLst>
    <p:sldId id="260" r:id="rId5"/>
    <p:sldId id="261" r:id="rId6"/>
    <p:sldId id="262" r:id="rId7"/>
    <p:sldId id="263" r:id="rId8"/>
    <p:sldId id="264" r:id="rId9"/>
    <p:sldId id="265" r:id="rId10"/>
    <p:sldId id="267" r:id="rId11"/>
    <p:sldId id="268" r:id="rId12"/>
    <p:sldId id="277" r:id="rId13"/>
    <p:sldId id="266"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BC66C1-1565-439C-8A23-23A56D90AEA2}" v="8" dt="2026-09-20T19:23:51.1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28"/>
  </p:normalViewPr>
  <p:slideViewPr>
    <p:cSldViewPr snapToGrid="0">
      <p:cViewPr varScale="1">
        <p:scale>
          <a:sx n="105" d="100"/>
          <a:sy n="105" d="100"/>
        </p:scale>
        <p:origin x="2466" y="7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lla Case" userId="4f7dffae8b160364" providerId="LiveId" clId="{D138D253-9FCA-47D6-B178-2D4A3432D570}"/>
    <pc:docChg chg="undo custSel addSld delSld modSld">
      <pc:chgData name="Zella Case" userId="4f7dffae8b160364" providerId="LiveId" clId="{D138D253-9FCA-47D6-B178-2D4A3432D570}" dt="2026-09-20T19:25:10.961" v="258" actId="20577"/>
      <pc:docMkLst>
        <pc:docMk/>
      </pc:docMkLst>
      <pc:sldChg chg="addSp delSp modSp mod">
        <pc:chgData name="Zella Case" userId="4f7dffae8b160364" providerId="LiveId" clId="{D138D253-9FCA-47D6-B178-2D4A3432D570}" dt="2026-09-20T19:13:42.922" v="51" actId="20577"/>
        <pc:sldMkLst>
          <pc:docMk/>
          <pc:sldMk cId="2718991125" sldId="263"/>
        </pc:sldMkLst>
        <pc:spChg chg="mod">
          <ac:chgData name="Zella Case" userId="4f7dffae8b160364" providerId="LiveId" clId="{D138D253-9FCA-47D6-B178-2D4A3432D570}" dt="2026-09-20T19:13:03.327" v="4" actId="1076"/>
          <ac:spMkLst>
            <pc:docMk/>
            <pc:sldMk cId="2718991125" sldId="263"/>
            <ac:spMk id="3" creationId="{E9D3DF38-3EE3-26B8-B70B-A17413D2F7A9}"/>
          </ac:spMkLst>
        </pc:spChg>
        <pc:spChg chg="add mod">
          <ac:chgData name="Zella Case" userId="4f7dffae8b160364" providerId="LiveId" clId="{D138D253-9FCA-47D6-B178-2D4A3432D570}" dt="2026-09-20T19:12:57.066" v="3" actId="33987"/>
          <ac:spMkLst>
            <pc:docMk/>
            <pc:sldMk cId="2718991125" sldId="263"/>
            <ac:spMk id="4" creationId="{DA0EF19E-9799-D596-3C0B-759D1D0C0CBB}"/>
          </ac:spMkLst>
        </pc:spChg>
        <pc:spChg chg="add mod">
          <ac:chgData name="Zella Case" userId="4f7dffae8b160364" providerId="LiveId" clId="{D138D253-9FCA-47D6-B178-2D4A3432D570}" dt="2026-09-20T19:12:56.442" v="2" actId="767"/>
          <ac:spMkLst>
            <pc:docMk/>
            <pc:sldMk cId="2718991125" sldId="263"/>
            <ac:spMk id="5" creationId="{241A6F5D-AEBF-9DB8-A8D1-0AEC96F041D9}"/>
          </ac:spMkLst>
        </pc:spChg>
        <pc:spChg chg="add del">
          <ac:chgData name="Zella Case" userId="4f7dffae8b160364" providerId="LiveId" clId="{D138D253-9FCA-47D6-B178-2D4A3432D570}" dt="2026-09-20T19:13:09.166" v="6" actId="22"/>
          <ac:spMkLst>
            <pc:docMk/>
            <pc:sldMk cId="2718991125" sldId="263"/>
            <ac:spMk id="7" creationId="{DF1C0222-18BD-7B38-5589-8F3FC9C05641}"/>
          </ac:spMkLst>
        </pc:spChg>
        <pc:spChg chg="add mod">
          <ac:chgData name="Zella Case" userId="4f7dffae8b160364" providerId="LiveId" clId="{D138D253-9FCA-47D6-B178-2D4A3432D570}" dt="2026-09-20T19:13:42.922" v="51" actId="20577"/>
          <ac:spMkLst>
            <pc:docMk/>
            <pc:sldMk cId="2718991125" sldId="263"/>
            <ac:spMk id="8" creationId="{7B913389-37AD-80E0-408F-0798F7696F6C}"/>
          </ac:spMkLst>
        </pc:spChg>
      </pc:sldChg>
      <pc:sldChg chg="modSp mod">
        <pc:chgData name="Zella Case" userId="4f7dffae8b160364" providerId="LiveId" clId="{D138D253-9FCA-47D6-B178-2D4A3432D570}" dt="2026-09-20T19:13:56.473" v="52" actId="255"/>
        <pc:sldMkLst>
          <pc:docMk/>
          <pc:sldMk cId="1528520781" sldId="265"/>
        </pc:sldMkLst>
        <pc:spChg chg="mod">
          <ac:chgData name="Zella Case" userId="4f7dffae8b160364" providerId="LiveId" clId="{D138D253-9FCA-47D6-B178-2D4A3432D570}" dt="2026-09-20T19:13:56.473" v="52" actId="255"/>
          <ac:spMkLst>
            <pc:docMk/>
            <pc:sldMk cId="1528520781" sldId="265"/>
            <ac:spMk id="3" creationId="{16B687B3-DCBD-B747-E753-4A32EC34F21C}"/>
          </ac:spMkLst>
        </pc:spChg>
      </pc:sldChg>
      <pc:sldChg chg="modSp mod">
        <pc:chgData name="Zella Case" userId="4f7dffae8b160364" providerId="LiveId" clId="{D138D253-9FCA-47D6-B178-2D4A3432D570}" dt="2026-09-20T19:21:50.935" v="138" actId="255"/>
        <pc:sldMkLst>
          <pc:docMk/>
          <pc:sldMk cId="2645819183" sldId="266"/>
        </pc:sldMkLst>
        <pc:spChg chg="mod">
          <ac:chgData name="Zella Case" userId="4f7dffae8b160364" providerId="LiveId" clId="{D138D253-9FCA-47D6-B178-2D4A3432D570}" dt="2026-09-20T19:21:50.935" v="138" actId="255"/>
          <ac:spMkLst>
            <pc:docMk/>
            <pc:sldMk cId="2645819183" sldId="266"/>
            <ac:spMk id="3" creationId="{55EA4DD4-6B7C-5D2E-1D02-44D7317FD619}"/>
          </ac:spMkLst>
        </pc:spChg>
      </pc:sldChg>
      <pc:sldChg chg="modSp mod">
        <pc:chgData name="Zella Case" userId="4f7dffae8b160364" providerId="LiveId" clId="{D138D253-9FCA-47D6-B178-2D4A3432D570}" dt="2026-09-20T19:14:06.385" v="53" actId="255"/>
        <pc:sldMkLst>
          <pc:docMk/>
          <pc:sldMk cId="1190627187" sldId="267"/>
        </pc:sldMkLst>
        <pc:spChg chg="mod">
          <ac:chgData name="Zella Case" userId="4f7dffae8b160364" providerId="LiveId" clId="{D138D253-9FCA-47D6-B178-2D4A3432D570}" dt="2026-09-20T19:14:06.385" v="53" actId="255"/>
          <ac:spMkLst>
            <pc:docMk/>
            <pc:sldMk cId="1190627187" sldId="267"/>
            <ac:spMk id="3" creationId="{B33464F8-F4F5-322A-D993-8BBF8209A9DF}"/>
          </ac:spMkLst>
        </pc:spChg>
      </pc:sldChg>
      <pc:sldChg chg="modSp mod">
        <pc:chgData name="Zella Case" userId="4f7dffae8b160364" providerId="LiveId" clId="{D138D253-9FCA-47D6-B178-2D4A3432D570}" dt="2026-09-20T19:18:35.652" v="120" actId="21"/>
        <pc:sldMkLst>
          <pc:docMk/>
          <pc:sldMk cId="2909417526" sldId="268"/>
        </pc:sldMkLst>
        <pc:spChg chg="mod">
          <ac:chgData name="Zella Case" userId="4f7dffae8b160364" providerId="LiveId" clId="{D138D253-9FCA-47D6-B178-2D4A3432D570}" dt="2026-09-20T19:18:35.652" v="120" actId="21"/>
          <ac:spMkLst>
            <pc:docMk/>
            <pc:sldMk cId="2909417526" sldId="268"/>
            <ac:spMk id="3" creationId="{E9794243-4418-5B25-312B-B6F0B033E9D6}"/>
          </ac:spMkLst>
        </pc:spChg>
      </pc:sldChg>
      <pc:sldChg chg="modSp mod">
        <pc:chgData name="Zella Case" userId="4f7dffae8b160364" providerId="LiveId" clId="{D138D253-9FCA-47D6-B178-2D4A3432D570}" dt="2026-09-20T19:23:51.134" v="151"/>
        <pc:sldMkLst>
          <pc:docMk/>
          <pc:sldMk cId="3946905106" sldId="269"/>
        </pc:sldMkLst>
        <pc:spChg chg="mod">
          <ac:chgData name="Zella Case" userId="4f7dffae8b160364" providerId="LiveId" clId="{D138D253-9FCA-47D6-B178-2D4A3432D570}" dt="2026-09-20T19:23:51.134" v="151"/>
          <ac:spMkLst>
            <pc:docMk/>
            <pc:sldMk cId="3946905106" sldId="269"/>
            <ac:spMk id="3" creationId="{42132A11-C267-F853-214C-AD9EA92583E5}"/>
          </ac:spMkLst>
        </pc:spChg>
      </pc:sldChg>
      <pc:sldChg chg="modSp mod">
        <pc:chgData name="Zella Case" userId="4f7dffae8b160364" providerId="LiveId" clId="{D138D253-9FCA-47D6-B178-2D4A3432D570}" dt="2026-09-20T19:25:10.961" v="258" actId="20577"/>
        <pc:sldMkLst>
          <pc:docMk/>
          <pc:sldMk cId="2110306650" sldId="275"/>
        </pc:sldMkLst>
        <pc:spChg chg="mod">
          <ac:chgData name="Zella Case" userId="4f7dffae8b160364" providerId="LiveId" clId="{D138D253-9FCA-47D6-B178-2D4A3432D570}" dt="2026-09-20T19:25:10.961" v="258" actId="20577"/>
          <ac:spMkLst>
            <pc:docMk/>
            <pc:sldMk cId="2110306650" sldId="275"/>
            <ac:spMk id="3" creationId="{D75D690C-9E10-B188-3E38-8BEFE76EAF31}"/>
          </ac:spMkLst>
        </pc:spChg>
      </pc:sldChg>
      <pc:sldChg chg="addSp modSp new mod">
        <pc:chgData name="Zella Case" userId="4f7dffae8b160364" providerId="LiveId" clId="{D138D253-9FCA-47D6-B178-2D4A3432D570}" dt="2026-09-20T19:21:30.380" v="135" actId="1076"/>
        <pc:sldMkLst>
          <pc:docMk/>
          <pc:sldMk cId="714949285" sldId="277"/>
        </pc:sldMkLst>
        <pc:spChg chg="add mod">
          <ac:chgData name="Zella Case" userId="4f7dffae8b160364" providerId="LiveId" clId="{D138D253-9FCA-47D6-B178-2D4A3432D570}" dt="2026-09-20T19:21:30.380" v="135" actId="1076"/>
          <ac:spMkLst>
            <pc:docMk/>
            <pc:sldMk cId="714949285" sldId="277"/>
            <ac:spMk id="3" creationId="{9F7FA844-8B93-8AA4-B2F4-8ED66F1DD835}"/>
          </ac:spMkLst>
        </pc:spChg>
      </pc:sldChg>
      <pc:sldChg chg="addSp delSp modSp new del mod">
        <pc:chgData name="Zella Case" userId="4f7dffae8b160364" providerId="LiveId" clId="{D138D253-9FCA-47D6-B178-2D4A3432D570}" dt="2026-09-20T19:18:20.678" v="118" actId="680"/>
        <pc:sldMkLst>
          <pc:docMk/>
          <pc:sldMk cId="3015599741" sldId="277"/>
        </pc:sldMkLst>
        <pc:spChg chg="add del mod">
          <ac:chgData name="Zella Case" userId="4f7dffae8b160364" providerId="LiveId" clId="{D138D253-9FCA-47D6-B178-2D4A3432D570}" dt="2026-09-20T19:18:20.278" v="117" actId="14100"/>
          <ac:spMkLst>
            <pc:docMk/>
            <pc:sldMk cId="3015599741" sldId="277"/>
            <ac:spMk id="2" creationId="{866AA1B1-DE9C-3A0B-363A-31BE5ED00EC7}"/>
          </ac:spMkLst>
        </pc:spChg>
        <pc:spChg chg="add del mod">
          <ac:chgData name="Zella Case" userId="4f7dffae8b160364" providerId="LiveId" clId="{D138D253-9FCA-47D6-B178-2D4A3432D570}" dt="2026-09-20T19:18:18.757" v="115" actId="22"/>
          <ac:spMkLst>
            <pc:docMk/>
            <pc:sldMk cId="3015599741" sldId="277"/>
            <ac:spMk id="4" creationId="{D5202401-6CA2-ED8B-06D9-F43EAE0DAD9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9/20/2026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48400" y="2819400"/>
            <a:ext cx="5029200" cy="1295400"/>
          </a:xfrm>
        </p:spPr>
        <p:txBody>
          <a:bodyPr vert="horz" lIns="91440" tIns="45720" rIns="91440" bIns="45720" rtlCol="0" anchor="b">
            <a:normAutofit/>
          </a:bodyPr>
          <a:lstStyle>
            <a:lvl1pPr>
              <a:lnSpc>
                <a:spcPct val="100000"/>
              </a:lnSpc>
              <a:defRPr lang="en-US" sz="2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48400" y="4270248"/>
            <a:ext cx="5029200" cy="685800"/>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endParaRPr lang="en-US" dirty="0"/>
          </a:p>
        </p:txBody>
      </p:sp>
    </p:spTree>
    <p:extLst>
      <p:ext uri="{BB962C8B-B14F-4D97-AF65-F5344CB8AC3E}">
        <p14:creationId xmlns:p14="http://schemas.microsoft.com/office/powerpoint/2010/main" val="93857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37463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0" y="3071529"/>
            <a:ext cx="5257800" cy="1981200"/>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0" y="5257800"/>
            <a:ext cx="5257800"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275888636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326112-1BD1-F5C0-ED77-E41EEFB039AF}"/>
              </a:ext>
            </a:extLst>
          </p:cNvPr>
          <p:cNvSpPr>
            <a:spLocks noGrp="1"/>
          </p:cNvSpPr>
          <p:nvPr>
            <p:ph type="ctrTitle"/>
          </p:nvPr>
        </p:nvSpPr>
        <p:spPr>
          <a:xfrm>
            <a:off x="678870" y="1142999"/>
            <a:ext cx="4807529" cy="3188635"/>
          </a:xfrm>
        </p:spPr>
        <p:txBody>
          <a:bodyPr vert="horz" lIns="91440" tIns="45720" rIns="91440" bIns="45720" rtlCol="0" anchor="b">
            <a:normAutofit/>
          </a:bodyPr>
          <a:lstStyle>
            <a:lvl1pPr>
              <a:defRPr lang="en-US" sz="4000" dirty="0"/>
            </a:lvl1pPr>
          </a:lstStyle>
          <a:p>
            <a:pPr lvl="0"/>
            <a:r>
              <a:rPr lang="en-US"/>
              <a:t>Click to edit Master title style</a:t>
            </a:r>
          </a:p>
        </p:txBody>
      </p:sp>
      <p:sp>
        <p:nvSpPr>
          <p:cNvPr id="9" name="Subtitle 2">
            <a:extLst>
              <a:ext uri="{FF2B5EF4-FFF2-40B4-BE49-F238E27FC236}">
                <a16:creationId xmlns:a16="http://schemas.microsoft.com/office/drawing/2014/main" id="{E8300B8C-A996-EF72-0213-6F8F903337A4}"/>
              </a:ext>
            </a:extLst>
          </p:cNvPr>
          <p:cNvSpPr>
            <a:spLocks noGrp="1"/>
          </p:cNvSpPr>
          <p:nvPr>
            <p:ph type="subTitle" idx="1"/>
          </p:nvPr>
        </p:nvSpPr>
        <p:spPr>
          <a:xfrm>
            <a:off x="678870" y="4560236"/>
            <a:ext cx="4807529"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17910985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p:bg>
      <p:bgPr>
        <a:blipFill dpi="0"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58619" y="609601"/>
            <a:ext cx="5447581" cy="3768320"/>
          </a:xfrm>
        </p:spPr>
        <p:txBody>
          <a:bodyPr vert="horz" lIns="91440" tIns="45720" rIns="91440" bIns="45720" rtlCol="0" anchor="t">
            <a:norm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58618" y="4662326"/>
            <a:ext cx="5447582" cy="1586073"/>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1" y="609600"/>
            <a:ext cx="4935358" cy="5638800"/>
          </a:xfrm>
          <a:blipFill>
            <a:blip r:embed="rId4">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2747729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8871" y="529496"/>
            <a:ext cx="10827330" cy="990600"/>
          </a:xfrm>
        </p:spPr>
        <p:txBody>
          <a:bodyPr vert="horz" lIns="91440" tIns="45720" rIns="91440" bIns="45720" rtlCol="0" anchor="ctr">
            <a:normAutofit/>
          </a:bodyPr>
          <a:lstStyle>
            <a:lvl1pPr algn="ct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8871" y="5337048"/>
            <a:ext cx="10827329" cy="987552"/>
          </a:xfrm>
        </p:spPr>
        <p:txBody>
          <a:bodyPr vert="horz" lIns="91440" tIns="45720" rIns="91440" bIns="45720" rtlCol="0" anchor="ctr">
            <a:normAutofit/>
          </a:bodyPr>
          <a:lstStyle>
            <a:lvl1pPr marL="0" indent="0" algn="ctr">
              <a:buNone/>
              <a:defRPr lang="en-US" sz="1600" dirty="0"/>
            </a:lvl1pPr>
          </a:lstStyle>
          <a:p>
            <a:pPr lvl="0"/>
            <a:r>
              <a:rPr lang="en-US"/>
              <a:t>Click to edit Master subtitle style</a:t>
            </a:r>
          </a:p>
        </p:txBody>
      </p:sp>
      <p:sp>
        <p:nvSpPr>
          <p:cNvPr id="4" name="Picture Placeholder 10">
            <a:extLst>
              <a:ext uri="{FF2B5EF4-FFF2-40B4-BE49-F238E27FC236}">
                <a16:creationId xmlns:a16="http://schemas.microsoft.com/office/drawing/2014/main" id="{3C616236-6C34-2AB3-9A30-9F0CB3F4E1B7}"/>
              </a:ext>
            </a:extLst>
          </p:cNvPr>
          <p:cNvSpPr>
            <a:spLocks noGrp="1"/>
          </p:cNvSpPr>
          <p:nvPr>
            <p:ph type="pic" sz="quarter" idx="13" hasCustomPrompt="1"/>
          </p:nvPr>
        </p:nvSpPr>
        <p:spPr>
          <a:xfrm>
            <a:off x="678871" y="2019299"/>
            <a:ext cx="10827330" cy="2819402"/>
          </a:xfrm>
          <a:blipFill>
            <a:blip r:embed="rId3">
              <a:alphaModFix amt="60000"/>
              <a:extLst>
                <a:ext uri="{28A0092B-C50C-407E-A947-70E740481C1C}">
                  <a14:useLocalDpi xmlns:a14="http://schemas.microsoft.com/office/drawing/2010/main" val="0"/>
                </a:ext>
              </a:extLst>
            </a:blip>
            <a:srcRect/>
            <a:stretch>
              <a:fillRect t="-71622" b="-47190"/>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597725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24600" y="609600"/>
            <a:ext cx="5188529" cy="4953000"/>
          </a:xfrm>
        </p:spPr>
        <p:txBody>
          <a:bodyPr vert="horz" lIns="91440" tIns="45720" rIns="91440" bIns="45720" rtlCol="0" anchor="b">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18504" y="5867400"/>
            <a:ext cx="5188529" cy="377573"/>
          </a:xfrm>
        </p:spPr>
        <p:txBody>
          <a:bodyPr vert="horz" lIns="91440" tIns="45720" rIns="91440" bIns="45720" rtlCol="0">
            <a:normAutofit/>
          </a:bodyPr>
          <a:lstStyle>
            <a:lvl1pPr marL="0" indent="0">
              <a:buNone/>
              <a:defRPr lang="en-US" sz="1600" dirty="0"/>
            </a:lvl1pPr>
          </a:lstStyle>
          <a:p>
            <a:pPr lvl="0"/>
            <a:r>
              <a:rPr lang="en-US"/>
              <a:t>Click to edit Master subtitle style</a:t>
            </a:r>
          </a:p>
        </p:txBody>
      </p:sp>
      <p:sp>
        <p:nvSpPr>
          <p:cNvPr id="5" name="Picture Placeholder 10">
            <a:extLst>
              <a:ext uri="{FF2B5EF4-FFF2-40B4-BE49-F238E27FC236}">
                <a16:creationId xmlns:a16="http://schemas.microsoft.com/office/drawing/2014/main" id="{A3E0057A-BBE1-599B-C438-DC65F9614590}"/>
              </a:ext>
            </a:extLst>
          </p:cNvPr>
          <p:cNvSpPr>
            <a:spLocks noGrp="1"/>
          </p:cNvSpPr>
          <p:nvPr>
            <p:ph type="pic" sz="quarter" idx="13" hasCustomPrompt="1"/>
          </p:nvPr>
        </p:nvSpPr>
        <p:spPr>
          <a:xfrm>
            <a:off x="678871" y="609600"/>
            <a:ext cx="4935358" cy="5638800"/>
          </a:xfrm>
          <a:blipFill>
            <a:blip r:embed="rId3">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2055004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1450" y="4038601"/>
            <a:ext cx="6587550" cy="2209800"/>
          </a:xfrm>
        </p:spPr>
        <p:txBody>
          <a:bodyPr vert="horz" lIns="91440" tIns="45720" rIns="91440" bIns="45720" rtlCol="0" anchor="t">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8600" y="4038601"/>
            <a:ext cx="3657600" cy="2209799"/>
          </a:xfrm>
        </p:spPr>
        <p:txBody>
          <a:bodyPr vert="horz" lIns="91440" tIns="45720" rIns="91440" bIns="45720" rtlCol="0" anchor="b">
            <a:normAutofit/>
          </a:bodyPr>
          <a:lstStyle>
            <a:lvl1pPr marL="0" indent="0" algn="r">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0" y="609598"/>
            <a:ext cx="10827330" cy="2819402"/>
          </a:xfrm>
          <a:blipFill>
            <a:blip r:embed="rId3">
              <a:alphaModFix amt="60000"/>
              <a:extLst>
                <a:ext uri="{28A0092B-C50C-407E-A947-70E740481C1C}">
                  <a14:useLocalDpi xmlns:a14="http://schemas.microsoft.com/office/drawing/2010/main" val="0"/>
                </a:ext>
              </a:extLst>
            </a:blip>
            <a:srcRect/>
            <a:stretch>
              <a:fillRect t="-86486" b="-32326"/>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5454834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435966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743663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CED7D0-671B-7F63-5130-E35828ABE878}"/>
              </a:ext>
            </a:extLst>
          </p:cNvPr>
          <p:cNvSpPr>
            <a:spLocks noGrp="1"/>
          </p:cNvSpPr>
          <p:nvPr>
            <p:ph type="title"/>
          </p:nvPr>
        </p:nvSpPr>
        <p:spPr>
          <a:xfrm>
            <a:off x="4572000" y="1340668"/>
            <a:ext cx="6932507" cy="1135838"/>
          </a:xfrm>
        </p:spPr>
        <p:txBody>
          <a:bodyPr anchor="b">
            <a:normAutofit/>
          </a:bodyPr>
          <a:lstStyle>
            <a:lvl1pPr>
              <a:defRPr sz="2800"/>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22A82A9B-9EBD-0A77-F607-E839D43652B1}"/>
              </a:ext>
            </a:extLst>
          </p:cNvPr>
          <p:cNvSpPr>
            <a:spLocks noGrp="1"/>
          </p:cNvSpPr>
          <p:nvPr>
            <p:ph sz="quarter" idx="13"/>
          </p:nvPr>
        </p:nvSpPr>
        <p:spPr>
          <a:xfrm>
            <a:off x="4571999" y="2743200"/>
            <a:ext cx="6932508" cy="3419856"/>
          </a:xfrm>
          <a:noFill/>
        </p:spPr>
        <p:txBody>
          <a:bodyPr>
            <a:normAutofit/>
          </a:bodyPr>
          <a:lstStyle>
            <a:lvl1pPr marL="457200" indent="-457200">
              <a:buFont typeface="+mj-lt"/>
              <a:buAutoNum type="arabicPeriod"/>
              <a:defRPr sz="1800">
                <a:solidFill>
                  <a:schemeClr val="tx1"/>
                </a:solidFill>
              </a:defRPr>
            </a:lvl1pPr>
            <a:lvl2pPr marL="571500" indent="-342900">
              <a:buFont typeface="+mj-lt"/>
              <a:buAutoNum type="arabicPeriod"/>
              <a:defRPr sz="1600">
                <a:solidFill>
                  <a:schemeClr val="tx1"/>
                </a:solidFill>
              </a:defRPr>
            </a:lvl2pPr>
            <a:lvl3pPr marL="800100" indent="-342900">
              <a:buFont typeface="+mj-lt"/>
              <a:buAutoNum type="arabicPeriod"/>
              <a:defRPr sz="1400">
                <a:solidFill>
                  <a:schemeClr val="tx1"/>
                </a:solidFill>
              </a:defRPr>
            </a:lvl3pPr>
            <a:lvl4pPr marL="1028700" indent="-342900">
              <a:buFont typeface="+mj-lt"/>
              <a:buAutoNum type="arabicPeriod"/>
              <a:defRPr sz="1200">
                <a:solidFill>
                  <a:schemeClr val="tx1"/>
                </a:solidFill>
              </a:defRPr>
            </a:lvl4pPr>
            <a:lvl5pPr>
              <a:buFont typeface="+mj-lt"/>
              <a:buAutoNum type="arabicPeriod"/>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5582C81-1CE9-A2E1-1417-0667434DFD22}"/>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4EFFC3A-D237-7CAA-92EF-DF9B810EB271}"/>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F3E7B383-8CF2-6BB2-8F46-605FE9710B27}"/>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68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3"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1028700" indent="-342900">
              <a:buFont typeface="+mj-lt"/>
              <a:buAutoNum type="arabicPeriod"/>
              <a:defRPr sz="12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97B878F-3C07-D360-EC90-8FEFB87A77CD}"/>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018733C-68A4-04E1-A968-B5C15E3F7EE2}"/>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978E9E97-1DED-CCA3-AF67-F1BAD79A819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245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DB1F-A73E-55BD-6BDA-F64978102A97}"/>
              </a:ext>
            </a:extLst>
          </p:cNvPr>
          <p:cNvSpPr>
            <a:spLocks noGrp="1"/>
          </p:cNvSpPr>
          <p:nvPr>
            <p:ph type="title"/>
          </p:nvPr>
        </p:nvSpPr>
        <p:spPr>
          <a:xfrm>
            <a:off x="5708024" y="855636"/>
            <a:ext cx="5796484" cy="1070776"/>
          </a:xfrm>
        </p:spPr>
        <p:txBody>
          <a:bodyPr/>
          <a:lstStyle/>
          <a:p>
            <a:r>
              <a:rPr lang="en-US"/>
              <a:t>Click to edit Master title style</a:t>
            </a:r>
            <a:endParaRPr lang="en-US" dirty="0"/>
          </a:p>
        </p:txBody>
      </p:sp>
      <p:sp>
        <p:nvSpPr>
          <p:cNvPr id="13" name="Content Placeholder 7">
            <a:extLst>
              <a:ext uri="{FF2B5EF4-FFF2-40B4-BE49-F238E27FC236}">
                <a16:creationId xmlns:a16="http://schemas.microsoft.com/office/drawing/2014/main" id="{A4047690-7015-54CB-752C-C1C7BE42D7C7}"/>
              </a:ext>
            </a:extLst>
          </p:cNvPr>
          <p:cNvSpPr>
            <a:spLocks noGrp="1"/>
          </p:cNvSpPr>
          <p:nvPr>
            <p:ph sz="quarter" idx="14"/>
          </p:nvPr>
        </p:nvSpPr>
        <p:spPr>
          <a:xfrm>
            <a:off x="5708024" y="2057400"/>
            <a:ext cx="5798176"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71DA00E-F240-EC85-5E2B-4DE591F61044}"/>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a:defRPr sz="900">
                <a:solidFill>
                  <a:schemeClr val="tx1"/>
                </a:solidFill>
              </a:defRPr>
            </a:lvl1pPr>
          </a:lstStyle>
          <a:p>
            <a:endParaRPr lang="en-US" sz="900"/>
          </a:p>
        </p:txBody>
      </p:sp>
      <p:sp>
        <p:nvSpPr>
          <p:cNvPr id="5" name="Date Placeholder 8">
            <a:extLst>
              <a:ext uri="{FF2B5EF4-FFF2-40B4-BE49-F238E27FC236}">
                <a16:creationId xmlns:a16="http://schemas.microsoft.com/office/drawing/2014/main" id="{EED5FCE3-5050-A9AE-69B1-6AAB64B63174}"/>
              </a:ext>
            </a:extLst>
          </p:cNvPr>
          <p:cNvSpPr>
            <a:spLocks noGrp="1"/>
          </p:cNvSpPr>
          <p:nvPr>
            <p:ph type="dt" sz="half" idx="16"/>
          </p:nvPr>
        </p:nvSpPr>
        <p:spPr>
          <a:xfrm>
            <a:off x="3505380" y="6346745"/>
            <a:ext cx="1762359" cy="365125"/>
          </a:xfrm>
        </p:spPr>
        <p:txBody>
          <a:bodyPr/>
          <a:lstStyle/>
          <a:p>
            <a:endParaRPr lang="en-US" dirty="0"/>
          </a:p>
        </p:txBody>
      </p:sp>
      <p:sp>
        <p:nvSpPr>
          <p:cNvPr id="11" name="Slide Number Placeholder 5">
            <a:extLst>
              <a:ext uri="{FF2B5EF4-FFF2-40B4-BE49-F238E27FC236}">
                <a16:creationId xmlns:a16="http://schemas.microsoft.com/office/drawing/2014/main" id="{BE15DD76-F653-F74F-4DCD-674241F38B03}"/>
              </a:ext>
            </a:extLst>
          </p:cNvPr>
          <p:cNvSpPr>
            <a:spLocks noGrp="1"/>
          </p:cNvSpPr>
          <p:nvPr>
            <p:ph type="sldNum" sz="quarter" idx="4"/>
          </p:nvPr>
        </p:nvSpPr>
        <p:spPr>
          <a:xfrm>
            <a:off x="5350612"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5501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800" y="1385287"/>
            <a:ext cx="4973865" cy="147022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600" y="1385287"/>
            <a:ext cx="5181600" cy="3491513"/>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D8DAA7E-55EA-19E9-ECC7-C74FE582C066}"/>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F623C363-6C3B-E28D-06F5-AB2EC53D7B80}"/>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D803258A-CFF4-775F-A29D-30D91D4A509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77121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20333"/>
            <a:ext cx="7208520" cy="57506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704084" y="1600200"/>
            <a:ext cx="5735507" cy="2590800"/>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3">
            <a:extLst>
              <a:ext uri="{FF2B5EF4-FFF2-40B4-BE49-F238E27FC236}">
                <a16:creationId xmlns:a16="http://schemas.microsoft.com/office/drawing/2014/main" id="{F391C811-7699-F021-4CCB-539ACAD0BB23}"/>
              </a:ext>
            </a:extLst>
          </p:cNvPr>
          <p:cNvSpPr>
            <a:spLocks noGrp="1"/>
          </p:cNvSpPr>
          <p:nvPr>
            <p:ph type="ftr" sz="quarter" idx="15"/>
          </p:nvPr>
        </p:nvSpPr>
        <p:spPr>
          <a:xfrm>
            <a:off x="678871" y="6343955"/>
            <a:ext cx="2739181" cy="365125"/>
          </a:xfrm>
        </p:spPr>
        <p:txBody>
          <a:bodyPr/>
          <a:lstStyle/>
          <a:p>
            <a:endParaRPr lang="en-US" dirty="0"/>
          </a:p>
        </p:txBody>
      </p:sp>
      <p:sp>
        <p:nvSpPr>
          <p:cNvPr id="9" name="Date Placeholder 8">
            <a:extLst>
              <a:ext uri="{FF2B5EF4-FFF2-40B4-BE49-F238E27FC236}">
                <a16:creationId xmlns:a16="http://schemas.microsoft.com/office/drawing/2014/main" id="{C8D4E6C4-6819-0DF7-D9C4-34177C161B9C}"/>
              </a:ext>
            </a:extLst>
          </p:cNvPr>
          <p:cNvSpPr>
            <a:spLocks noGrp="1"/>
          </p:cNvSpPr>
          <p:nvPr>
            <p:ph type="dt" sz="half" idx="16"/>
          </p:nvPr>
        </p:nvSpPr>
        <p:spPr>
          <a:xfrm>
            <a:off x="3785216" y="6343954"/>
            <a:ext cx="2202644" cy="365125"/>
          </a:xfrm>
        </p:spPr>
        <p:txBody>
          <a:bodyPr/>
          <a:lstStyle/>
          <a:p>
            <a:endParaRPr lang="en-US" dirty="0"/>
          </a:p>
        </p:txBody>
      </p:sp>
      <p:sp>
        <p:nvSpPr>
          <p:cNvPr id="5" name="Slide Number Placeholder 5">
            <a:extLst>
              <a:ext uri="{FF2B5EF4-FFF2-40B4-BE49-F238E27FC236}">
                <a16:creationId xmlns:a16="http://schemas.microsoft.com/office/drawing/2014/main" id="{958998F3-C99E-11E5-BC33-937A455B2FFB}"/>
              </a:ext>
            </a:extLst>
          </p:cNvPr>
          <p:cNvSpPr>
            <a:spLocks noGrp="1"/>
          </p:cNvSpPr>
          <p:nvPr>
            <p:ph type="sldNum" sz="quarter" idx="4"/>
          </p:nvPr>
        </p:nvSpPr>
        <p:spPr>
          <a:xfrm>
            <a:off x="6082179"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714393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2" y="1388700"/>
            <a:ext cx="3859262" cy="4083580"/>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7117"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BE56440-14E3-7B9A-D161-08AB10B8DCA7}"/>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85E8A7CF-81AE-0AC6-B47B-E2C1EA9D9AC7}"/>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C4A578E8-BCF2-BF9D-84B5-AA93D14D0DF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66753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9" y="1050111"/>
            <a:ext cx="3425026" cy="3977107"/>
          </a:xfrm>
        </p:spPr>
        <p:txBody>
          <a:bodyPr anchor="t">
            <a:normAutofit/>
          </a:bodyPr>
          <a:lstStyle>
            <a:lvl1pPr>
              <a:defRPr sz="28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05601"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9C54C37D-3064-C3C9-078B-4FC8A705FCD0}"/>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3" name="Slide Number Placeholder 5">
            <a:extLst>
              <a:ext uri="{FF2B5EF4-FFF2-40B4-BE49-F238E27FC236}">
                <a16:creationId xmlns:a16="http://schemas.microsoft.com/office/drawing/2014/main" id="{C277C0F5-D964-B2D1-0F39-EC17AB0741BA}"/>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514677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8" y="685799"/>
            <a:ext cx="3276601" cy="5477257"/>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1" y="685800"/>
            <a:ext cx="6858000" cy="5477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5E77C0F-A50D-ABB1-D91B-F877E2E82975}"/>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EBE0A937-543E-BBB8-39DD-1E9A45291F2C}"/>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BC8C33EC-C7FC-72B4-C208-8BA6FD4B5856}"/>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07697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687494"/>
            <a:ext cx="2618139" cy="2017614"/>
          </a:xfrm>
        </p:spPr>
        <p:txBody>
          <a:bodyPr anchor="b"/>
          <a:lstStyle>
            <a:lvl1pPr>
              <a:defRPr sz="2400"/>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7171" y="687492"/>
            <a:ext cx="7500648"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5011" r="-15011"/>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2983064"/>
            <a:ext cx="2625774" cy="318744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F4A72B8-D6F1-AF2B-DF03-17FD2A737E2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C6CDF5D5-DF03-873F-A2DA-E5C0EF793F8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C10C7DB-FD9D-21A6-66CB-087260FBAF71}"/>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249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5012268"/>
            <a:ext cx="3953296" cy="1127275"/>
          </a:xfrm>
        </p:spPr>
        <p:txBody>
          <a:bodyPr anchor="t">
            <a:no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685800"/>
            <a:ext cx="10827330" cy="3940196"/>
          </a:xfrm>
          <a:blipFill>
            <a:blip r:embed="rId2">
              <a:alphaModFix amt="60000"/>
              <a:extLst>
                <a:ext uri="{28A0092B-C50C-407E-A947-70E740481C1C}">
                  <a14:useLocalDpi xmlns:a14="http://schemas.microsoft.com/office/drawing/2010/main" val="0"/>
                </a:ext>
              </a:extLst>
            </a:blip>
            <a:srcRect/>
            <a:stretch>
              <a:fillRect t="-44691" b="-980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ADB2910-904E-268B-43B3-CAE9F2E4A0F3}"/>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23FEBCC-AB7F-E034-5C1D-1AFF70FC780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E1EE381-D50D-08D2-2D1B-9E61241A22B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43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953296" cy="1127275"/>
          </a:xfrm>
        </p:spPr>
        <p:txBody>
          <a:bodyPr anchor="t">
            <a:no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685800"/>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212152"/>
            <a:ext cx="10827330" cy="3940196"/>
          </a:xfrm>
          <a:blipFill>
            <a:blip r:embed="rId2">
              <a:alphaModFix amt="60000"/>
              <a:extLst>
                <a:ext uri="{28A0092B-C50C-407E-A947-70E740481C1C}">
                  <a14:useLocalDpi xmlns:a14="http://schemas.microsoft.com/office/drawing/2010/main" val="0"/>
                </a:ext>
              </a:extLst>
            </a:blip>
            <a:srcRect/>
            <a:stretch>
              <a:fillRect t="-46364" b="-8130"/>
            </a:stretch>
          </a:blipFill>
        </p:spPr>
        <p:txBody>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BC151189-9025-E7C1-B611-A7A2BD03B49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6DEA616-DF83-AFFF-BC05-5AF6783B358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BCBF149-C859-79EF-0D12-15B124182A2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78864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4"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8CB16A7-2B91-9487-82EB-D7D51219847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8D7B84B-FBFC-D589-881E-D4EA9886A3F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0F3CF0F-496C-B902-B8FD-2D816F5CB7AC}"/>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42363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7494" y="687492"/>
            <a:ext cx="6308414" cy="2017614"/>
          </a:xfrm>
        </p:spPr>
        <p:txBody>
          <a:bodyPr anchor="b">
            <a:norm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7494" y="2997200"/>
            <a:ext cx="6308414"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7" y="687492"/>
            <a:ext cx="3878100"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75737" r="-75737"/>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0FFD054A-88D2-8AC5-BB55-C59F527695C7}"/>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F085A21E-8763-2E88-7470-09E43DCB775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A399C91-F0A3-3A11-A3D6-7F34DD79D69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23286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5841522" y="687494"/>
            <a:ext cx="5662983" cy="1049291"/>
          </a:xfrm>
        </p:spPr>
        <p:txBody>
          <a:bodyPr anchor="t"/>
          <a:lstStyle/>
          <a:p>
            <a:r>
              <a:rPr lang="en-US"/>
              <a:t>Click to edit Master title style</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678871" y="687492"/>
            <a:ext cx="4452410"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9518" r="-59518"/>
            </a:stretch>
          </a:blipFill>
        </p:spPr>
        <p:txBody>
          <a:bodyPr wrap="square">
            <a:noAutofit/>
          </a:bodyPr>
          <a:lstStyle>
            <a:lvl1pPr marL="0" indent="0">
              <a:buNone/>
              <a:defRPr/>
            </a:lvl1pPr>
          </a:lstStyle>
          <a:p>
            <a:r>
              <a:rPr lang="en-US" dirty="0"/>
              <a:t>   </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5841522" y="2053560"/>
            <a:ext cx="567160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4DF20DA-AED3-283F-9A9E-1F1BCED1D049}"/>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D6F5FD8-373C-BC99-B74A-71C2F138E475}"/>
              </a:ext>
            </a:extLst>
          </p:cNvPr>
          <p:cNvSpPr>
            <a:spLocks noGrp="1"/>
          </p:cNvSpPr>
          <p:nvPr>
            <p:ph type="dt" sz="half" idx="16"/>
          </p:nvPr>
        </p:nvSpPr>
        <p:spPr/>
        <p:txBody>
          <a:bodyPr/>
          <a:lstStyle/>
          <a:p>
            <a:endParaRPr lang="en-US" dirty="0"/>
          </a:p>
        </p:txBody>
      </p:sp>
      <p:sp>
        <p:nvSpPr>
          <p:cNvPr id="5" name="Slide Number Placeholder 4">
            <a:extLst>
              <a:ext uri="{FF2B5EF4-FFF2-40B4-BE49-F238E27FC236}">
                <a16:creationId xmlns:a16="http://schemas.microsoft.com/office/drawing/2014/main" id="{FCDC579E-F3C4-55B0-6D77-9FEBF71C56B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316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679869" y="687494"/>
            <a:ext cx="6318225" cy="1049291"/>
          </a:xfrm>
        </p:spPr>
        <p:txBody>
          <a:bodyPr anchor="t"/>
          <a:lstStyle/>
          <a:p>
            <a:r>
              <a:rPr lang="en-US"/>
              <a:t>Click to edit Master title style</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678871" y="2053560"/>
            <a:ext cx="632784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7707542" y="687492"/>
            <a:ext cx="3805587"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67197" r="-67197"/>
            </a:stretch>
          </a:blipFill>
        </p:spPr>
        <p:txBody>
          <a:bodyPr wrap="square">
            <a:noAutofit/>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8FC07B-DBB3-6713-7446-1CB062A1752F}"/>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C5CE356-8F45-9528-A1A3-57FFB6F123C7}"/>
              </a:ext>
            </a:extLst>
          </p:cNvPr>
          <p:cNvSpPr>
            <a:spLocks noGrp="1"/>
          </p:cNvSpPr>
          <p:nvPr>
            <p:ph type="dt" sz="half" idx="16"/>
          </p:nvPr>
        </p:nvSpPr>
        <p:spPr/>
        <p:txBody>
          <a:bodyPr/>
          <a:lstStyle/>
          <a:p>
            <a:endParaRPr lang="en-US" dirty="0"/>
          </a:p>
        </p:txBody>
      </p:sp>
      <p:sp>
        <p:nvSpPr>
          <p:cNvPr id="7" name="Slide Number Placeholder 6">
            <a:extLst>
              <a:ext uri="{FF2B5EF4-FFF2-40B4-BE49-F238E27FC236}">
                <a16:creationId xmlns:a16="http://schemas.microsoft.com/office/drawing/2014/main" id="{019DD9CF-D579-D07B-C24D-5A89B1A420D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5699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3880757"/>
            <a:ext cx="2978729" cy="2282300"/>
          </a:xfrm>
        </p:spPr>
        <p:txBody>
          <a:bodyPr anchor="t">
            <a:normAutofit/>
          </a:bodyPr>
          <a:lstStyle>
            <a:lvl1pPr>
              <a:defRPr sz="24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732115"/>
            <a:ext cx="10827329" cy="2711216"/>
          </a:xfrm>
          <a:blipFill>
            <a:blip r:embed="rId2">
              <a:alphaModFix amt="60000"/>
              <a:extLst>
                <a:ext uri="{28A0092B-C50C-407E-A947-70E740481C1C}">
                  <a14:useLocalDpi xmlns:a14="http://schemas.microsoft.com/office/drawing/2010/main" val="0"/>
                </a:ext>
              </a:extLst>
            </a:blip>
            <a:srcRect/>
            <a:stretch>
              <a:fillRect t="-84535" b="-39991"/>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8"/>
            <a:ext cx="7404607" cy="22823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E808D1-FDEB-C4DA-A78C-86E9E878FFA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ABDC3112-C844-AF9C-BD29-9F54BFB4BEA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853455F-03AC-59D9-5F32-49E6590DEC4F}"/>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96272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443498" cy="2330454"/>
          </a:xfrm>
        </p:spPr>
        <p:txBody>
          <a:bodyPr anchor="t">
            <a:normAutofit/>
          </a:bodyPr>
          <a:lstStyle>
            <a:lvl1pPr>
              <a:defRPr sz="2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13267" y="685800"/>
            <a:ext cx="6892933"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78871" y="3636524"/>
            <a:ext cx="10827329" cy="2513999"/>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rcRect/>
            <a:stretch>
              <a:fillRect t="-94491" b="-49353"/>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E71176D-6F59-6E6F-1B64-88FAB9F6DCC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21D15A84-35DF-61C1-E0CD-9C9F5E85A15C}"/>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D30D8B36-4FE1-E52B-160B-145190055FA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4777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65601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8731" r="-8731"/>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848599" y="1830773"/>
            <a:ext cx="3657601"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9C74D3-4953-87AB-DEFD-DAE552B32F2A}"/>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33B4D3FF-FC3B-DF81-D68A-C24A7A51E7F8}"/>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E0B1B140-6B27-A9E5-686F-E0A1260B131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20478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51123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25363" r="-25363"/>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62821" y="1830773"/>
            <a:ext cx="5143379"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4CDA6C-1820-A056-2B4A-240B4D831E43}"/>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1E93D0EB-A6DA-C46E-D18F-B61C44EF0422}"/>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86BB683A-634D-19CA-3758-07887799DC4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69627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685800"/>
            <a:ext cx="4274130" cy="1269482"/>
          </a:xfrm>
        </p:spPr>
        <p:txBody>
          <a:bodyPr anchor="t">
            <a:normAutofit/>
          </a:bodyPr>
          <a:lstStyle>
            <a:lvl1pPr>
              <a:defRPr sz="28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173850"/>
            <a:ext cx="4274130" cy="3963682"/>
          </a:xfrm>
          <a:blipFill>
            <a:blip r:embed="rId2">
              <a:alphaModFix amt="60000"/>
              <a:extLst>
                <a:ext uri="{28A0092B-C50C-407E-A947-70E740481C1C}">
                  <a14:useLocalDpi xmlns:a14="http://schemas.microsoft.com/office/drawing/2010/main" val="0"/>
                </a:ext>
              </a:extLst>
            </a:blip>
            <a:srcRect/>
            <a:stretch>
              <a:fillRect l="-32473" r="-3247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573333" y="685800"/>
            <a:ext cx="5932867" cy="5477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1D79C85-F436-B8CC-25B1-1484A2E6D9E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70E5895-9C3C-E2ED-0696-017C51EB8F17}"/>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6110E32-BBC0-38C8-4A92-51464FFB2E45}"/>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01398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1763" y="687493"/>
            <a:ext cx="6724438" cy="144610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8871" y="687492"/>
            <a:ext cx="3435929"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91918" r="-91918"/>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783374" y="2419354"/>
            <a:ext cx="671421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D434C21-9AE9-F631-7C47-0FF6C5942762}"/>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13D4C698-492C-2FAD-95DB-969CC69A6005}"/>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85539C1F-4C6E-483B-915F-317EFA8BE922}"/>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50043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6275" y="687493"/>
            <a:ext cx="7379174" cy="144610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78871" y="2419354"/>
            <a:ext cx="736795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8724022" y="687492"/>
            <a:ext cx="2789107"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24830" r="-124830"/>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DA01B279-14F8-811B-68AF-FDEBF89CFB1F}"/>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72087AEB-2562-14F9-A50E-AD7A31F76ADF}"/>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D8BBF552-6277-D4E7-9B98-D4080873F74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1890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3754218" y="687493"/>
            <a:ext cx="7758911" cy="98890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7494" y="687492"/>
            <a:ext cx="2360507" cy="5483016"/>
          </a:xfrm>
          <a:blipFill>
            <a:blip r:embed="rId2">
              <a:alphaModFix amt="60000"/>
              <a:extLst>
                <a:ext uri="{28A0092B-C50C-407E-A947-70E740481C1C}">
                  <a14:useLocalDpi xmlns:a14="http://schemas.microsoft.com/office/drawing/2010/main" val="0"/>
                </a:ext>
              </a:extLst>
            </a:blip>
            <a:srcRect/>
            <a:stretch>
              <a:fillRect l="-156574" r="-156574"/>
            </a:stretch>
          </a:blipFill>
        </p:spPr>
        <p:txBody>
          <a:bodyPr/>
          <a:lstStyle>
            <a:lvl1pPr marL="0" indent="0">
              <a:buNone/>
              <a:defRPr/>
            </a:lvl1pPr>
          </a:lstStyle>
          <a:p>
            <a:r>
              <a:rPr lang="en-US" dirty="0"/>
              <a:t>   </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3754218" y="1953528"/>
            <a:ext cx="7750288"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B734294-24E0-2032-5C49-55BAB969D42C}"/>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4B22AC9E-77BC-1AD2-8EB8-923CDF4BBE01}"/>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5A2A8A83-D457-8B0A-7A32-F95024D8D586}"/>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420578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678131" y="687493"/>
            <a:ext cx="8424453" cy="988908"/>
          </a:xfrm>
        </p:spPr>
        <p:txBody>
          <a:bodyPr anchor="t"/>
          <a:lstStyle/>
          <a:p>
            <a:r>
              <a:rPr lang="en-US"/>
              <a:t>Click to edit Master title style</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678871" y="1953528"/>
            <a:ext cx="8415090"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769355" y="687492"/>
            <a:ext cx="1722308" cy="5483016"/>
          </a:xfrm>
          <a:blipFill>
            <a:blip r:embed="rId2">
              <a:alphaModFix amt="60000"/>
              <a:extLst>
                <a:ext uri="{28A0092B-C50C-407E-A947-70E740481C1C}">
                  <a14:useLocalDpi xmlns:a14="http://schemas.microsoft.com/office/drawing/2010/main" val="0"/>
                </a:ext>
              </a:extLst>
            </a:blip>
            <a:srcRect/>
            <a:stretch>
              <a:fillRect l="-233120" r="-233120"/>
            </a:stretch>
          </a:blipFill>
        </p:spPr>
        <p:txBody>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63ABC3-6B6D-93A5-5D5C-31E2D53D3F40}"/>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C47FF304-5BE8-9322-A906-1705F80BA2A6}"/>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A9E9EE94-4C42-847B-A24C-BB0C72B4D29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3207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2855064" cy="297267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0" y="3942324"/>
            <a:ext cx="2855065" cy="2206578"/>
          </a:xfrm>
          <a:blipFill>
            <a:blip r:embed="rId2">
              <a:alphaModFix amt="60000"/>
              <a:extLst>
                <a:ext uri="{28A0092B-C50C-407E-A947-70E740481C1C}">
                  <a14:useLocalDpi xmlns:a14="http://schemas.microsoft.com/office/drawing/2010/main" val="0"/>
                </a:ext>
              </a:extLst>
            </a:blip>
            <a:srcRect/>
            <a:stretch>
              <a:fillRect l="-18733" r="-1873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154267" y="687492"/>
            <a:ext cx="7348626" cy="5483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BD4A13-0539-3541-39AF-1B480EBA2F2D}"/>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FB8ACC0E-954E-D09D-5796-336CDFE59B7E}"/>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2AB00B6B-DAF9-BF70-8202-C26BBB5E7434}"/>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214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26CE28-2F47-41A4-DF25-8AEC2F9F9580}"/>
              </a:ext>
            </a:extLst>
          </p:cNvPr>
          <p:cNvSpPr>
            <a:spLocks noGrp="1"/>
          </p:cNvSpPr>
          <p:nvPr>
            <p:ph type="title"/>
          </p:nvPr>
        </p:nvSpPr>
        <p:spPr>
          <a:xfrm>
            <a:off x="678872" y="5027214"/>
            <a:ext cx="7620000" cy="1135842"/>
          </a:xfrm>
        </p:spPr>
        <p:txBody>
          <a:bodyPr anchor="t">
            <a:normAutofit/>
          </a:bodyPr>
          <a:lstStyle>
            <a:lvl1pPr>
              <a:defRPr sz="2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57B16B5-93A5-3ACF-80AB-6B1967DD6DE4}"/>
              </a:ext>
            </a:extLst>
          </p:cNvPr>
          <p:cNvSpPr>
            <a:spLocks noGrp="1"/>
          </p:cNvSpPr>
          <p:nvPr>
            <p:ph sz="quarter" idx="14" hasCustomPrompt="1"/>
          </p:nvPr>
        </p:nvSpPr>
        <p:spPr>
          <a:xfrm>
            <a:off x="678872" y="2743201"/>
            <a:ext cx="5638800" cy="2284013"/>
          </a:xfrm>
        </p:spPr>
        <p:txBody>
          <a:bodyPr anchor="b"/>
          <a:lstStyle>
            <a:lvl1pPr marL="0" indent="0">
              <a:buNone/>
              <a:defRPr sz="13800"/>
            </a:lvl1pPr>
          </a:lstStyle>
          <a:p>
            <a:pPr lvl="0"/>
            <a:r>
              <a:rPr lang="en-US" dirty="0"/>
              <a:t>##%</a:t>
            </a:r>
          </a:p>
        </p:txBody>
      </p:sp>
    </p:spTree>
    <p:extLst>
      <p:ext uri="{BB962C8B-B14F-4D97-AF65-F5344CB8AC3E}">
        <p14:creationId xmlns:p14="http://schemas.microsoft.com/office/powerpoint/2010/main" val="16267011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5562600" y="4800600"/>
            <a:ext cx="5943600" cy="1388534"/>
          </a:xfrm>
        </p:spPr>
        <p:txBody>
          <a:bodyPr vert="horz" lIns="91440" tIns="45720" rIns="91440" bIns="45720" rtlCol="0" anchor="t">
            <a:normAutofit/>
          </a:bodyPr>
          <a:lstStyle>
            <a:lvl1pPr algn="r">
              <a:lnSpc>
                <a:spcPct val="110000"/>
              </a:lnSpc>
              <a:defRPr lang="en-US" sz="2000" dirty="0">
                <a:latin typeface="+mn-lt"/>
              </a:defRPr>
            </a:lvl1pPr>
          </a:lstStyle>
          <a:p>
            <a:pPr lvl="0">
              <a:lnSpc>
                <a:spcPct val="110000"/>
              </a:lnSpc>
            </a:pPr>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562601" y="1676400"/>
            <a:ext cx="5943600" cy="3124200"/>
          </a:xfrm>
        </p:spPr>
        <p:txBody>
          <a:bodyPr vert="horz" lIns="91440" tIns="45720" rIns="91440" bIns="45720" rtlCol="0" anchor="b">
            <a:normAutofit/>
          </a:bodyPr>
          <a:lstStyle>
            <a:lvl1pPr marL="0" indent="0" algn="r">
              <a:lnSpc>
                <a:spcPct val="90000"/>
              </a:lnSpc>
              <a:buNone/>
              <a:defRPr lang="en-US" sz="13800" b="0" dirty="0">
                <a:latin typeface="+mj-lt"/>
              </a:defRPr>
            </a:lvl1pPr>
          </a:lstStyle>
          <a:p>
            <a:pPr marL="0" lvl="0" indent="0">
              <a:lnSpc>
                <a:spcPct val="90000"/>
              </a:lnSpc>
              <a:buNone/>
            </a:pPr>
            <a:r>
              <a:rPr lang="en-US" dirty="0"/>
              <a:t>##%</a:t>
            </a:r>
          </a:p>
        </p:txBody>
      </p:sp>
    </p:spTree>
    <p:extLst>
      <p:ext uri="{BB962C8B-B14F-4D97-AF65-F5344CB8AC3E}">
        <p14:creationId xmlns:p14="http://schemas.microsoft.com/office/powerpoint/2010/main" val="31429174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860804" y="4191001"/>
            <a:ext cx="8470392" cy="1762537"/>
          </a:xfrm>
        </p:spPr>
        <p:txBody>
          <a:bodyPr anchor="t">
            <a:normAutofit/>
          </a:bodyPr>
          <a:lstStyle>
            <a:lvl1pPr algn="ctr">
              <a:lnSpc>
                <a:spcPct val="110000"/>
              </a:lnSpc>
              <a:defRPr lang="en-US" sz="2000" b="0" kern="1200" cap="all" spc="600" baseline="0">
                <a:solidFill>
                  <a:schemeClr val="tx1"/>
                </a:solidFill>
                <a:latin typeface="+mn-lt"/>
                <a:ea typeface="+mj-ea"/>
                <a:cs typeface="+mj-cs"/>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860804" y="694935"/>
            <a:ext cx="8470392" cy="3496065"/>
          </a:xfrm>
        </p:spPr>
        <p:txBody>
          <a:bodyPr anchor="b">
            <a:normAutofit/>
          </a:bodyPr>
          <a:lstStyle>
            <a:lvl1pPr marL="0" indent="0" algn="ctr">
              <a:lnSpc>
                <a:spcPct val="90000"/>
              </a:lnSpc>
              <a:buNone/>
              <a:defRPr sz="138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330038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539147" y="1830774"/>
            <a:ext cx="9113707" cy="3196443"/>
          </a:xfrm>
        </p:spPr>
        <p:txBody>
          <a:bodyPr vert="horz" lIns="91440" tIns="45720" rIns="91440" bIns="45720" rtlCol="0" anchor="ctr">
            <a:normAutofit/>
          </a:bodyPr>
          <a:lstStyle>
            <a:lvl1pPr marL="0" indent="0" algn="ctr">
              <a:lnSpc>
                <a:spcPct val="90000"/>
              </a:lnSpc>
              <a:buNone/>
              <a:defRPr lang="en-US" sz="4000" b="0" cap="all" spc="600" baseline="0" dirty="0">
                <a:ea typeface="+mj-ea"/>
                <a:cs typeface="+mj-cs"/>
              </a:defRPr>
            </a:lvl1pPr>
            <a:lvl2pPr marL="228600" indent="0" algn="ctr">
              <a:lnSpc>
                <a:spcPct val="90000"/>
              </a:lnSpc>
              <a:buNone/>
              <a:defRPr lang="en-US" sz="2000" dirty="0"/>
            </a:lvl2pPr>
            <a:lvl3pPr marL="457200" indent="0" algn="ctr">
              <a:lnSpc>
                <a:spcPct val="90000"/>
              </a:lnSpc>
              <a:buNone/>
              <a:defRPr lang="en-US" sz="2000" dirty="0"/>
            </a:lvl3pPr>
            <a:lvl4pPr marL="685800" indent="0" algn="ctr">
              <a:lnSpc>
                <a:spcPct val="90000"/>
              </a:lnSpc>
              <a:buNone/>
              <a:defRPr lang="en-US" sz="2000" dirty="0"/>
            </a:lvl4pPr>
            <a:lvl5pPr marL="914400" indent="0" algn="ctr">
              <a:lnSpc>
                <a:spcPct val="90000"/>
              </a:lnSpc>
              <a:buNone/>
              <a:defRPr lang="en-US" sz="2000" dirty="0"/>
            </a:lvl5pPr>
          </a:lstStyle>
          <a:p>
            <a:pPr lvl="0">
              <a:spcBef>
                <a:spcPct val="0"/>
              </a:spcBef>
              <a:buNone/>
            </a:pPr>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687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78871" y="1325691"/>
            <a:ext cx="7169728" cy="4837366"/>
          </a:xfrm>
        </p:spPr>
        <p:txBody>
          <a:bodyPr anchor="b">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9013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6" name="Content Placeholder 6">
            <a:extLst>
              <a:ext uri="{FF2B5EF4-FFF2-40B4-BE49-F238E27FC236}">
                <a16:creationId xmlns:a16="http://schemas.microsoft.com/office/drawing/2014/main" id="{2A9D377F-07AE-65AF-821F-A5C0F12804B3}"/>
              </a:ext>
            </a:extLst>
          </p:cNvPr>
          <p:cNvSpPr>
            <a:spLocks noGrp="1"/>
          </p:cNvSpPr>
          <p:nvPr>
            <p:ph sz="quarter" idx="13" hasCustomPrompt="1"/>
          </p:nvPr>
        </p:nvSpPr>
        <p:spPr>
          <a:xfrm>
            <a:off x="678871" y="720332"/>
            <a:ext cx="6702552" cy="4306886"/>
          </a:xfrm>
        </p:spPr>
        <p:txBody>
          <a:bodyPr anchor="t">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4168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105400" y="5440680"/>
            <a:ext cx="6400800" cy="640080"/>
          </a:xfrm>
        </p:spPr>
        <p:txBody>
          <a:bodyPr anchor="ctr">
            <a:normAutofit/>
          </a:bodyPr>
          <a:lstStyle>
            <a:lvl1pPr algn="r">
              <a:lnSpc>
                <a:spcPct val="120000"/>
              </a:lnSpc>
              <a:defRPr sz="160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105400" y="1600200"/>
            <a:ext cx="6400800" cy="3332480"/>
          </a:xfrm>
        </p:spPr>
        <p:txBody>
          <a:bodyPr anchor="b">
            <a:normAutofit/>
          </a:bodyPr>
          <a:lstStyle>
            <a:lvl1pPr marL="164592" indent="-164592" algn="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9104863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93739-F149-35A6-ADA9-A0193DD6D4F2}"/>
              </a:ext>
            </a:extLst>
          </p:cNvPr>
          <p:cNvSpPr>
            <a:spLocks noGrp="1"/>
          </p:cNvSpPr>
          <p:nvPr>
            <p:ph type="title" hasCustomPrompt="1"/>
          </p:nvPr>
        </p:nvSpPr>
        <p:spPr>
          <a:xfrm>
            <a:off x="678872" y="5440354"/>
            <a:ext cx="5102352" cy="669472"/>
          </a:xfrm>
        </p:spPr>
        <p:txBody>
          <a:bodyPr anchor="ctr"/>
          <a:lstStyle>
            <a:lvl1pPr>
              <a:lnSpc>
                <a:spcPct val="120000"/>
              </a:lnSpc>
              <a:defRPr sz="1600" spc="0" baseline="0"/>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78872" y="914400"/>
            <a:ext cx="5102352" cy="4206240"/>
          </a:xfrm>
        </p:spPr>
        <p:txBody>
          <a:bodyPr anchor="b">
            <a:normAutofit/>
          </a:bodyPr>
          <a:lstStyle>
            <a:lvl1pPr marL="0" indent="0">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548248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43EF64-B72A-842D-443E-85E51FB9C0C7}"/>
              </a:ext>
            </a:extLst>
          </p:cNvPr>
          <p:cNvSpPr>
            <a:spLocks noGrp="1"/>
          </p:cNvSpPr>
          <p:nvPr>
            <p:ph type="title" hasCustomPrompt="1"/>
          </p:nvPr>
        </p:nvSpPr>
        <p:spPr>
          <a:xfrm>
            <a:off x="2895600" y="4602480"/>
            <a:ext cx="6400800" cy="640080"/>
          </a:xfrm>
        </p:spPr>
        <p:txBody>
          <a:bodyPr anchor="ctr">
            <a:normAutofit/>
          </a:bodyPr>
          <a:lstStyle>
            <a:lvl1pPr algn="ctr">
              <a:lnSpc>
                <a:spcPct val="120000"/>
              </a:lnSpc>
              <a:defRPr sz="1600" spc="0">
                <a:solidFill>
                  <a:schemeClr val="tx1"/>
                </a:solidFill>
                <a:latin typeface="+mn-lt"/>
              </a:defRPr>
            </a:lvl1pPr>
          </a:lstStyle>
          <a:p>
            <a:r>
              <a:rPr lang="en-US" dirty="0"/>
              <a:t>Quote Author</a:t>
            </a:r>
          </a:p>
        </p:txBody>
      </p:sp>
      <p:sp>
        <p:nvSpPr>
          <p:cNvPr id="4" name="Content Placeholder 6">
            <a:extLst>
              <a:ext uri="{FF2B5EF4-FFF2-40B4-BE49-F238E27FC236}">
                <a16:creationId xmlns:a16="http://schemas.microsoft.com/office/drawing/2014/main" id="{0648D1EC-4439-0A29-775B-BBF446B5FEC6}"/>
              </a:ext>
            </a:extLst>
          </p:cNvPr>
          <p:cNvSpPr>
            <a:spLocks noGrp="1"/>
          </p:cNvSpPr>
          <p:nvPr>
            <p:ph sz="quarter" idx="13" hasCustomPrompt="1"/>
          </p:nvPr>
        </p:nvSpPr>
        <p:spPr>
          <a:xfrm>
            <a:off x="1466850" y="1143000"/>
            <a:ext cx="9258300" cy="2951480"/>
          </a:xfrm>
        </p:spPr>
        <p:txBody>
          <a:bodyPr anchor="b">
            <a:normAutofit/>
          </a:bodyPr>
          <a:lstStyle>
            <a:lvl1pPr marL="164592" indent="-164592" algn="ct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9709600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948E0A-DAAD-770F-21DF-99504CDB6948}"/>
              </a:ext>
            </a:extLst>
          </p:cNvPr>
          <p:cNvSpPr>
            <a:spLocks noGrp="1"/>
          </p:cNvSpPr>
          <p:nvPr>
            <p:ph type="title"/>
          </p:nvPr>
        </p:nvSpPr>
        <p:spPr>
          <a:xfrm>
            <a:off x="678871" y="694932"/>
            <a:ext cx="10827330" cy="985966"/>
          </a:xfrm>
        </p:spPr>
        <p:txBody>
          <a:bodyPr anchor="t"/>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86122" y="2057399"/>
            <a:ext cx="5140007"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365872" y="2057399"/>
            <a:ext cx="5140328"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EA833E-541C-85C6-BF1E-EC605C8F4B39}"/>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F14C70C3-D6A0-EE88-649F-33534359824B}"/>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05795649-E940-A4B1-5901-B56C3AF3CD3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88124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7E0276-8109-589D-7633-DD4218D7AD4D}"/>
              </a:ext>
            </a:extLst>
          </p:cNvPr>
          <p:cNvSpPr>
            <a:spLocks noGrp="1"/>
          </p:cNvSpPr>
          <p:nvPr>
            <p:ph type="title"/>
          </p:nvPr>
        </p:nvSpPr>
        <p:spPr>
          <a:xfrm>
            <a:off x="678870" y="694932"/>
            <a:ext cx="10827329" cy="985966"/>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78870" y="1954766"/>
            <a:ext cx="514741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65774" y="1954766"/>
            <a:ext cx="5141914"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068456CB-E141-4FD9-87C3-ECEBF8A7D9A1}"/>
              </a:ext>
            </a:extLst>
          </p:cNvPr>
          <p:cNvSpPr>
            <a:spLocks noGrp="1"/>
          </p:cNvSpPr>
          <p:nvPr>
            <p:ph sz="quarter" idx="15"/>
          </p:nvPr>
        </p:nvSpPr>
        <p:spPr>
          <a:xfrm>
            <a:off x="680459" y="2788468"/>
            <a:ext cx="5145670"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48C7E4C7-BE12-E106-3871-9FD922E346B3}"/>
              </a:ext>
            </a:extLst>
          </p:cNvPr>
          <p:cNvSpPr>
            <a:spLocks noGrp="1"/>
          </p:cNvSpPr>
          <p:nvPr>
            <p:ph sz="quarter" idx="16"/>
          </p:nvPr>
        </p:nvSpPr>
        <p:spPr>
          <a:xfrm>
            <a:off x="6365871" y="2788468"/>
            <a:ext cx="5140177"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F60D6F2-E303-8711-DD86-38797649A730}"/>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7C3E9AFB-293B-FDFA-726C-92E53E70E9AF}"/>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365AF8AA-F8D4-60EA-F11A-6775234BA52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82965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A025B8-8BA0-89AA-4360-51FBAF2B224B}"/>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Footer Placeholder 2">
            <a:extLst>
              <a:ext uri="{FF2B5EF4-FFF2-40B4-BE49-F238E27FC236}">
                <a16:creationId xmlns:a16="http://schemas.microsoft.com/office/drawing/2014/main" id="{BAC59BD1-7576-196A-D571-FD57E719042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D684E8B1-4F38-9B1B-6424-6BC2452D4DE6}"/>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2004E196-21CE-CE9F-7563-03912CCB4D6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753839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B9ECF3-58F8-D0BC-147E-E4CFB4923C4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C939631-83CC-B848-B327-B33DAF5AF158}"/>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68070C40-BA47-C8B9-46F3-E3616FAC2C2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09788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85802" y="685800"/>
            <a:ext cx="3962398" cy="1616185"/>
          </a:xfrm>
        </p:spPr>
        <p:txBody>
          <a:bodyPr anchor="t">
            <a:normAutofit/>
          </a:bodyPr>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85801" y="2590800"/>
            <a:ext cx="3962399" cy="3572257"/>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85800"/>
            <a:ext cx="6371491" cy="546812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62065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78871" y="685800"/>
            <a:ext cx="4242643" cy="1624931"/>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80679" y="2826137"/>
            <a:ext cx="4230787" cy="333692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698756"/>
            <a:ext cx="6165717" cy="5442639"/>
          </a:xfrm>
          <a:blipFill>
            <a:blip r:embed="rId2">
              <a:alphaModFix amt="60000"/>
              <a:extLst>
                <a:ext uri="{28A0092B-C50C-407E-A947-70E740481C1C}">
                  <a14:useLocalDpi xmlns:a14="http://schemas.microsoft.com/office/drawing/2010/main" val="0"/>
                </a:ext>
              </a:extLst>
            </a:blip>
            <a:srcRect/>
            <a:stretch>
              <a:fillRect l="-28837" r="-28837"/>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1327748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685800"/>
            <a:ext cx="5417129" cy="1819664"/>
          </a:xfrm>
        </p:spPr>
        <p:txBody>
          <a:bodyPr anchor="t">
            <a:no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78871" y="3276599"/>
            <a:ext cx="10827329" cy="2886457"/>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79F71-BB04-AC80-5A43-4718DF5050BB}"/>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2C1D9A8-162F-30DE-21D0-F531C2AC38B5}"/>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91903FBD-DD44-33D2-4C38-3C6BF9FB5E01}"/>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85934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06305"/>
            <a:ext cx="6370507" cy="1842020"/>
          </a:xfrm>
        </p:spPr>
        <p:txBody>
          <a:bodyPr anchor="b">
            <a:no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78871" y="2701660"/>
            <a:ext cx="6370507" cy="2325557"/>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09DDBCCE-CCAB-448A-1E13-595ADE9E2A88}"/>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1" name="Slide Number Placeholder 5">
            <a:extLst>
              <a:ext uri="{FF2B5EF4-FFF2-40B4-BE49-F238E27FC236}">
                <a16:creationId xmlns:a16="http://schemas.microsoft.com/office/drawing/2014/main" id="{02C093BF-07F3-517D-599F-4A80C3D441E7}"/>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959206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78871" y="694938"/>
            <a:ext cx="10825637" cy="79208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78872" y="1676400"/>
            <a:ext cx="10825636" cy="44866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hidden="1">
            <a:extLst>
              <a:ext uri="{FF2B5EF4-FFF2-40B4-BE49-F238E27FC236}">
                <a16:creationId xmlns:a16="http://schemas.microsoft.com/office/drawing/2014/main" id="{D7982C74-1A7B-1EF6-C767-EC1102B8BC05}"/>
              </a:ext>
            </a:extLst>
          </p:cNvPr>
          <p:cNvSpPr/>
          <p:nvPr/>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hidden="1">
            <a:extLst>
              <a:ext uri="{FF2B5EF4-FFF2-40B4-BE49-F238E27FC236}">
                <a16:creationId xmlns:a16="http://schemas.microsoft.com/office/drawing/2014/main" id="{1C58F15E-3B29-FA0D-33D1-930904DB63AC}"/>
              </a:ext>
            </a:extLst>
          </p:cNvPr>
          <p:cNvSpPr/>
          <p:nvPr userDrawn="1"/>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CACE51C6-D285-36B9-E05D-34304BF86607}"/>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53C65791-CE33-6F98-64A9-9C6803567DBD}"/>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9C4E2BDE-BF41-53AE-AAF9-E1E0BE6AB889}"/>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rtl="0">
              <a:defRPr sz="900">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094914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 id="2147484047" r:id="rId36"/>
    <p:sldLayoutId id="2147484048" r:id="rId37"/>
    <p:sldLayoutId id="2147484049" r:id="rId38"/>
    <p:sldLayoutId id="2147484050" r:id="rId39"/>
    <p:sldLayoutId id="2147484051" r:id="rId40"/>
    <p:sldLayoutId id="2147484052" r:id="rId41"/>
    <p:sldLayoutId id="2147484053" r:id="rId42"/>
    <p:sldLayoutId id="2147484054" r:id="rId43"/>
    <p:sldLayoutId id="2147484055" r:id="rId44"/>
    <p:sldLayoutId id="2147484056" r:id="rId45"/>
    <p:sldLayoutId id="2147484057" r:id="rId46"/>
    <p:sldLayoutId id="2147484058" r:id="rId47"/>
    <p:sldLayoutId id="2147484059" r:id="rId48"/>
    <p:sldLayoutId id="2147484060" r:id="rId49"/>
    <p:sldLayoutId id="2147484061" r:id="rId50"/>
    <p:sldLayoutId id="2147484062" r:id="rId51"/>
    <p:sldLayoutId id="2147484063" r:id="rId52"/>
  </p:sldLayoutIdLst>
  <p:hf sldNum="0" hdr="0" ftr="0" dt="0"/>
  <p:txStyles>
    <p:titleStyle>
      <a:lvl1pPr algn="l" defTabSz="914400" rtl="0" eaLnBrk="1" latinLnBrk="0" hangingPunct="1">
        <a:lnSpc>
          <a:spcPct val="100000"/>
        </a:lnSpc>
        <a:spcBef>
          <a:spcPct val="0"/>
        </a:spcBef>
        <a:buNone/>
        <a:defRPr sz="2800" b="0"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userDrawn="1">
          <p15:clr>
            <a:srgbClr val="F26B43"/>
          </p15:clr>
        </p15:guide>
        <p15:guide id="28" pos="3840" userDrawn="1">
          <p15:clr>
            <a:srgbClr val="F26B43"/>
          </p15:clr>
        </p15:guide>
        <p15:guide id="29" pos="7296" userDrawn="1">
          <p15:clr>
            <a:srgbClr val="F26B43"/>
          </p15:clr>
        </p15:guide>
        <p15:guide id="30" pos="3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hyperlink" Target="https://www.biblestudytools.com/luke/6-31.html" TargetMode="External"/><Relationship Id="rId2" Type="http://schemas.openxmlformats.org/officeDocument/2006/relationships/hyperlink" Target="https://www.biblestudytools.com/luke/6-27.html" TargetMode="External"/><Relationship Id="rId1" Type="http://schemas.openxmlformats.org/officeDocument/2006/relationships/slideLayout" Target="../slideLayouts/slideLayout48.xml"/><Relationship Id="rId5" Type="http://schemas.openxmlformats.org/officeDocument/2006/relationships/hyperlink" Target="https://www.biblestudytools.com/luke/6-45.html" TargetMode="External"/><Relationship Id="rId4" Type="http://schemas.openxmlformats.org/officeDocument/2006/relationships/hyperlink" Target="https://www.biblestudytools.com/luke/6-37.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2" Type="http://schemas.openxmlformats.org/officeDocument/2006/relationships/hyperlink" Target="https://godsbless.ing/commentary/matthew/matthew_7_24-25/" TargetMode="External"/><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a:xfrm>
            <a:off x="6248400" y="2819400"/>
            <a:ext cx="5029200" cy="1295400"/>
          </a:xfrm>
        </p:spPr>
        <p:txBody>
          <a:bodyPr>
            <a:normAutofit fontScale="90000"/>
          </a:bodyPr>
          <a:lstStyle/>
          <a:p>
            <a:r>
              <a:rPr lang="en-US" dirty="0"/>
              <a:t>Jesus and His parable – week four</a:t>
            </a:r>
          </a:p>
        </p:txBody>
      </p:sp>
      <p:sp>
        <p:nvSpPr>
          <p:cNvPr id="4" name="Subtitle 3">
            <a:extLst>
              <a:ext uri="{FF2B5EF4-FFF2-40B4-BE49-F238E27FC236}">
                <a16:creationId xmlns:a16="http://schemas.microsoft.com/office/drawing/2014/main" id="{D8319D33-1EDC-2FD6-1393-613ECEB01295}"/>
              </a:ext>
            </a:extLst>
          </p:cNvPr>
          <p:cNvSpPr>
            <a:spLocks noGrp="1"/>
          </p:cNvSpPr>
          <p:nvPr>
            <p:ph type="subTitle" idx="1"/>
          </p:nvPr>
        </p:nvSpPr>
        <p:spPr>
          <a:xfrm>
            <a:off x="6248400" y="4270248"/>
            <a:ext cx="5029200" cy="685800"/>
          </a:xfrm>
        </p:spPr>
        <p:txBody>
          <a:bodyPr>
            <a:normAutofit/>
          </a:bodyPr>
          <a:lstStyle/>
          <a:p>
            <a:r>
              <a:rPr lang="en-US" dirty="0"/>
              <a:t>The Wise and the FOOLISH Builder</a:t>
            </a:r>
          </a:p>
        </p:txBody>
      </p:sp>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054B1-E0CE-1CE6-234D-2977856D08C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A1DCB51-8BBB-16D3-329A-4EBD7AE445E1}"/>
              </a:ext>
            </a:extLst>
          </p:cNvPr>
          <p:cNvSpPr>
            <a:spLocks noGrp="1"/>
          </p:cNvSpPr>
          <p:nvPr>
            <p:ph type="subTitle" idx="1"/>
          </p:nvPr>
        </p:nvSpPr>
        <p:spPr/>
        <p:txBody>
          <a:bodyPr/>
          <a:lstStyle/>
          <a:p>
            <a:endParaRPr lang="en-US"/>
          </a:p>
        </p:txBody>
      </p:sp>
      <p:sp>
        <p:nvSpPr>
          <p:cNvPr id="4" name="Picture Placeholder 3">
            <a:extLst>
              <a:ext uri="{FF2B5EF4-FFF2-40B4-BE49-F238E27FC236}">
                <a16:creationId xmlns:a16="http://schemas.microsoft.com/office/drawing/2014/main" id="{3558975B-89BB-CFB4-D3E9-216F4C37FE0F}"/>
              </a:ext>
            </a:extLst>
          </p:cNvPr>
          <p:cNvSpPr>
            <a:spLocks noGrp="1"/>
          </p:cNvSpPr>
          <p:nvPr>
            <p:ph type="pic" sz="quarter" idx="13"/>
          </p:nvPr>
        </p:nvSpPr>
        <p:spPr/>
        <p:txBody>
          <a:bodyPr/>
          <a:lstStyle/>
          <a:p>
            <a:endParaRPr lang="en-US"/>
          </a:p>
        </p:txBody>
      </p:sp>
      <p:pic>
        <p:nvPicPr>
          <p:cNvPr id="5" name="Picture 4" descr="My Mission Is to Build My Life on the Strongest Foundation | Free Gas ...">
            <a:extLst>
              <a:ext uri="{FF2B5EF4-FFF2-40B4-BE49-F238E27FC236}">
                <a16:creationId xmlns:a16="http://schemas.microsoft.com/office/drawing/2014/main" id="{E7486173-F63B-2D68-40A1-596D0BBF62E7}"/>
              </a:ext>
            </a:extLst>
          </p:cNvPr>
          <p:cNvPicPr>
            <a:picLocks noChangeAspect="1"/>
          </p:cNvPicPr>
          <p:nvPr/>
        </p:nvPicPr>
        <p:blipFill>
          <a:blip r:embed="rId2"/>
          <a:stretch>
            <a:fillRect/>
          </a:stretch>
        </p:blipFill>
        <p:spPr>
          <a:xfrm>
            <a:off x="64009" y="0"/>
            <a:ext cx="12127992" cy="6787134"/>
          </a:xfrm>
          <a:prstGeom prst="rect">
            <a:avLst/>
          </a:prstGeom>
        </p:spPr>
      </p:pic>
    </p:spTree>
    <p:extLst>
      <p:ext uri="{BB962C8B-B14F-4D97-AF65-F5344CB8AC3E}">
        <p14:creationId xmlns:p14="http://schemas.microsoft.com/office/powerpoint/2010/main" val="2374403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3C79ED-549E-1686-5E2C-7D5B3AB8D5BF}"/>
              </a:ext>
            </a:extLst>
          </p:cNvPr>
          <p:cNvSpPr txBox="1"/>
          <p:nvPr/>
        </p:nvSpPr>
        <p:spPr>
          <a:xfrm>
            <a:off x="3047238" y="2224440"/>
            <a:ext cx="6094476" cy="2409121"/>
          </a:xfrm>
          <a:prstGeom prst="rect">
            <a:avLst/>
          </a:prstGeom>
          <a:noFill/>
        </p:spPr>
        <p:txBody>
          <a:bodyPr wrap="square">
            <a:spAutoFit/>
          </a:bodyPr>
          <a:lstStyle/>
          <a:p>
            <a:pPr marL="0" marR="0" algn="ctr">
              <a:lnSpc>
                <a:spcPct val="100000"/>
              </a:lnSpc>
              <a:spcAft>
                <a:spcPts val="800"/>
              </a:spcAft>
              <a:buNone/>
            </a:pPr>
            <a:r>
              <a:rPr lang="en-US" sz="1800" b="1" i="1" kern="100" dirty="0">
                <a:effectLst/>
                <a:latin typeface="+mn-lt"/>
                <a:ea typeface="Aptos" panose="020B0004020202020204" pitchFamily="34" charset="0"/>
                <a:cs typeface="Times New Roman" panose="02020603050405020304" pitchFamily="18" charset="0"/>
              </a:rPr>
              <a:t>47 As for everyone who comes to me and hears my words and puts them into practice, I will show you what they are like. 48 They are like a man building a house, who dug down deep and laid the foundation on rock. When a flood came, the torrent struck that house but could not shake it, because it was well built. 49 But the one who hears my words and does not put them into practice is like a man who built a house on the ground without a foundation. The moment the torrent struck that house, it collapsed and its destruction was complete.”</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b="1" i="1" kern="100" dirty="0">
                <a:effectLst/>
                <a:latin typeface="+mn-lt"/>
                <a:ea typeface="Aptos" panose="020B0004020202020204" pitchFamily="34" charset="0"/>
                <a:cs typeface="Times New Roman" panose="02020603050405020304" pitchFamily="18" charset="0"/>
              </a:rPr>
              <a:t>Luke 6:47-49</a:t>
            </a:r>
            <a:endParaRPr lang="en-US" sz="1800" kern="100" dirty="0">
              <a:effectLst/>
              <a:latin typeface="+mn-lt"/>
              <a:ea typeface="Aptos" panose="020B0004020202020204" pitchFamily="34" charset="0"/>
              <a:cs typeface="Times New Roman" panose="02020603050405020304" pitchFamily="18" charset="0"/>
            </a:endParaRPr>
          </a:p>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36965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E6EB0-EF34-5DBD-44F6-AE33BCCC732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D3DF38-3EE3-26B8-B70B-A17413D2F7A9}"/>
              </a:ext>
            </a:extLst>
          </p:cNvPr>
          <p:cNvSpPr txBox="1"/>
          <p:nvPr/>
        </p:nvSpPr>
        <p:spPr>
          <a:xfrm>
            <a:off x="1499616" y="2396099"/>
            <a:ext cx="9573768" cy="3795911"/>
          </a:xfrm>
          <a:custGeom>
            <a:avLst/>
            <a:gdLst>
              <a:gd name="csX0" fmla="*/ 0 w 9573768"/>
              <a:gd name="csY0" fmla="*/ 0 h 3795911"/>
              <a:gd name="csX1" fmla="*/ 9573768 w 9573768"/>
              <a:gd name="csY1" fmla="*/ 0 h 3795911"/>
              <a:gd name="csX2" fmla="*/ 9573768 w 9573768"/>
              <a:gd name="csY2" fmla="*/ 3795911 h 3795911"/>
              <a:gd name="csX3" fmla="*/ 0 w 9573768"/>
              <a:gd name="csY3" fmla="*/ 3795911 h 3795911"/>
              <a:gd name="csX4" fmla="*/ 0 w 9573768"/>
              <a:gd name="csY4" fmla="*/ 0 h 3795911"/>
            </a:gdLst>
            <a:ahLst/>
            <a:cxnLst>
              <a:cxn ang="0">
                <a:pos x="csX0" y="csY0"/>
              </a:cxn>
              <a:cxn ang="0">
                <a:pos x="csX1" y="csY1"/>
              </a:cxn>
              <a:cxn ang="0">
                <a:pos x="csX2" y="csY2"/>
              </a:cxn>
              <a:cxn ang="0">
                <a:pos x="csX3" y="csY3"/>
              </a:cxn>
              <a:cxn ang="0">
                <a:pos x="csX4" y="csY4"/>
              </a:cxn>
            </a:cxnLst>
            <a:rect l="l" t="t" r="r" b="b"/>
            <a:pathLst>
              <a:path w="9573768" h="3795911" extrusionOk="0">
                <a:moveTo>
                  <a:pt x="0" y="0"/>
                </a:moveTo>
                <a:cubicBezTo>
                  <a:pt x="3915817" y="-5264"/>
                  <a:pt x="6063204" y="84467"/>
                  <a:pt x="9573768" y="0"/>
                </a:cubicBezTo>
                <a:cubicBezTo>
                  <a:pt x="9445595" y="400847"/>
                  <a:pt x="9702918" y="3188083"/>
                  <a:pt x="9573768" y="3795911"/>
                </a:cubicBezTo>
                <a:cubicBezTo>
                  <a:pt x="8163177" y="3902231"/>
                  <a:pt x="2125407" y="3788262"/>
                  <a:pt x="0" y="3795911"/>
                </a:cubicBezTo>
                <a:cubicBezTo>
                  <a:pt x="160128" y="2575860"/>
                  <a:pt x="25049" y="1828310"/>
                  <a:pt x="0" y="0"/>
                </a:cubicBezTo>
                <a:close/>
              </a:path>
            </a:pathLst>
          </a:custGeom>
          <a:noFill/>
          <a:ln w="76200">
            <a:solidFill>
              <a:schemeClr val="tx1">
                <a:lumMod val="95000"/>
              </a:schemeClr>
            </a:solidFill>
            <a:prstDash val="solid"/>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a:spAutoFit/>
          </a:bodyPr>
          <a:lstStyle/>
          <a:p>
            <a:pPr marL="0" marR="0" indent="457200" algn="just">
              <a:lnSpc>
                <a:spcPct val="100000"/>
              </a:lnSpc>
              <a:spcAft>
                <a:spcPts val="800"/>
              </a:spcAft>
              <a:buNone/>
            </a:pPr>
            <a:r>
              <a:rPr lang="en-US" sz="1800" b="1" kern="100" dirty="0">
                <a:solidFill>
                  <a:schemeClr val="accent1">
                    <a:lumMod val="40000"/>
                    <a:lumOff val="60000"/>
                  </a:schemeClr>
                </a:solidFill>
                <a:effectLst/>
                <a:latin typeface="Aharoni" panose="020F0502020204030204" pitchFamily="2" charset="-79"/>
                <a:ea typeface="Aptos" panose="020B0004020202020204" pitchFamily="34" charset="0"/>
                <a:cs typeface="Aharoni" panose="020F0502020204030204" pitchFamily="2" charset="-79"/>
              </a:rPr>
              <a:t>Luke 6:47-49 emphasizes the importance of not only hearing Jesus' teachings but also putting them into practice, comparing those who do so to a wise builder who builds on solid rock rather than shifting sand. It further elucidates that authentic discipleship requires obedience to Jesus’ words, rather than merely invoking Him as 'Lord.” Jesus likens obedient followers to builders who dig deep and lay their foundations on rock, enabling them to withstand life’s storms, whereas those who hear but do not act crumble like a house without a foundation. This parable, in which Jesus contrasts genuine discipleship with superficial profession through the metaphor of two builders, shows that the wise builder's house, built on rock, endures floods, while the foolish builder's house, lacking a foundation, collapses catastrophically when the flood arrives. It shows that only those who listen to and obey Christ's teachings have authentic, enduring faith.</a:t>
            </a:r>
          </a:p>
          <a:p>
            <a:pPr marL="0" marR="0" algn="ctr">
              <a:lnSpc>
                <a:spcPct val="100000"/>
              </a:lnSpc>
              <a:spcAft>
                <a:spcPts val="800"/>
              </a:spcAft>
              <a:buNone/>
            </a:pPr>
            <a:r>
              <a:rPr lang="en-US" sz="1800" b="1" kern="100" dirty="0">
                <a:solidFill>
                  <a:schemeClr val="accent1">
                    <a:lumMod val="40000"/>
                    <a:lumOff val="60000"/>
                  </a:schemeClr>
                </a:solidFill>
                <a:effectLst/>
                <a:latin typeface="Aharoni" panose="020F0502020204030204" pitchFamily="2" charset="-79"/>
                <a:ea typeface="Aptos" panose="020B0004020202020204" pitchFamily="34" charset="0"/>
                <a:cs typeface="Aharoni" panose="020F0502020204030204" pitchFamily="2" charset="-79"/>
              </a:rPr>
              <a:t> </a:t>
            </a:r>
            <a:endParaRPr lang="en-US" sz="1200" b="1" kern="100" dirty="0">
              <a:solidFill>
                <a:schemeClr val="accent1">
                  <a:lumMod val="40000"/>
                  <a:lumOff val="60000"/>
                </a:schemeClr>
              </a:solidFill>
              <a:effectLst/>
              <a:latin typeface="Aharoni" panose="020F0502020204030204" pitchFamily="2" charset="-79"/>
              <a:ea typeface="Aptos" panose="020B0004020202020204" pitchFamily="34" charset="0"/>
              <a:cs typeface="Aharoni" panose="020F0502020204030204" pitchFamily="2" charset="-79"/>
            </a:endParaRPr>
          </a:p>
        </p:txBody>
      </p:sp>
      <p:sp>
        <p:nvSpPr>
          <p:cNvPr id="8" name="Rectangle 7">
            <a:extLst>
              <a:ext uri="{FF2B5EF4-FFF2-40B4-BE49-F238E27FC236}">
                <a16:creationId xmlns:a16="http://schemas.microsoft.com/office/drawing/2014/main" id="{7B913389-37AD-80E0-408F-0798F7696F6C}"/>
              </a:ext>
            </a:extLst>
          </p:cNvPr>
          <p:cNvSpPr/>
          <p:nvPr/>
        </p:nvSpPr>
        <p:spPr>
          <a:xfrm>
            <a:off x="2276848" y="1037951"/>
            <a:ext cx="7638309" cy="923330"/>
          </a:xfrm>
          <a:prstGeom prst="rect">
            <a:avLst/>
          </a:prstGeom>
          <a:noFill/>
        </p:spPr>
        <p:txBody>
          <a:bodyPr wrap="non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US"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WHAT’S IMPORTANT?</a:t>
            </a:r>
            <a:endPar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71899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75294-C290-0417-EC76-250714761E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E5E27C-EE15-9A1F-8260-F6EE83410DD5}"/>
              </a:ext>
            </a:extLst>
          </p:cNvPr>
          <p:cNvSpPr txBox="1"/>
          <p:nvPr/>
        </p:nvSpPr>
        <p:spPr>
          <a:xfrm>
            <a:off x="868680" y="266132"/>
            <a:ext cx="10661904" cy="5775940"/>
          </a:xfrm>
          <a:prstGeom prst="rect">
            <a:avLst/>
          </a:prstGeom>
          <a:noFill/>
        </p:spPr>
        <p:txBody>
          <a:bodyPr wrap="square">
            <a:spAutoFit/>
          </a:bodyPr>
          <a:lstStyle/>
          <a:p>
            <a:pPr marL="0" marR="0" algn="ctr">
              <a:lnSpc>
                <a:spcPct val="100000"/>
              </a:lnSpc>
              <a:spcAft>
                <a:spcPts val="800"/>
              </a:spcAft>
              <a:buNone/>
            </a:pPr>
            <a:r>
              <a:rPr lang="en-US" sz="1800" b="1" kern="100" dirty="0">
                <a:effectLst/>
                <a:latin typeface="+mn-lt"/>
                <a:ea typeface="Aptos" panose="020B0004020202020204" pitchFamily="34" charset="0"/>
                <a:cs typeface="Times New Roman" panose="02020603050405020304" pitchFamily="18" charset="0"/>
              </a:rPr>
              <a:t>Overview</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4000" kern="100" dirty="0">
                <a:effectLst/>
                <a:latin typeface="+mn-lt"/>
                <a:ea typeface="Aptos" panose="020B0004020202020204" pitchFamily="34" charset="0"/>
                <a:cs typeface="Times New Roman" panose="02020603050405020304" pitchFamily="18" charset="0"/>
              </a:rPr>
              <a:t>This passage concludes Jesus’ Sermon on the Plain. (We will review the distinctions between the Sermon on the Plain and the Sermon on the Mount.) It contrasts two groups: those who listen to and obey His teachings, and those who hear but disregard them. The imagery of constructing a house illustrates the outcomes of each response.</a:t>
            </a:r>
          </a:p>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93751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2FD38-50EE-614B-169C-DD964E5EDB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B687B3-DCBD-B747-E753-4A32EC34F21C}"/>
              </a:ext>
            </a:extLst>
          </p:cNvPr>
          <p:cNvSpPr txBox="1"/>
          <p:nvPr/>
        </p:nvSpPr>
        <p:spPr>
          <a:xfrm>
            <a:off x="960120" y="944308"/>
            <a:ext cx="10405872" cy="4390946"/>
          </a:xfrm>
          <a:prstGeom prst="rect">
            <a:avLst/>
          </a:prstGeom>
          <a:noFill/>
        </p:spPr>
        <p:txBody>
          <a:bodyPr wrap="square">
            <a:spAutoFit/>
          </a:bodyPr>
          <a:lstStyle/>
          <a:p>
            <a:pPr marL="0" marR="0" algn="ctr">
              <a:lnSpc>
                <a:spcPct val="100000"/>
              </a:lnSpc>
              <a:spcAft>
                <a:spcPts val="800"/>
              </a:spcAft>
              <a:buNone/>
            </a:pPr>
            <a:r>
              <a:rPr lang="en-US" sz="3200" b="1" kern="100" dirty="0">
                <a:effectLst/>
                <a:latin typeface="+mn-lt"/>
                <a:ea typeface="Aptos" panose="020B0004020202020204" pitchFamily="34" charset="0"/>
                <a:cs typeface="Times New Roman" panose="02020603050405020304" pitchFamily="18" charset="0"/>
              </a:rPr>
              <a:t>Key Themes</a:t>
            </a:r>
            <a:endParaRPr lang="en-US" sz="3200" kern="100" dirty="0">
              <a:effectLst/>
              <a:latin typeface="+mn-lt"/>
              <a:ea typeface="Aptos" panose="020B0004020202020204" pitchFamily="34" charset="0"/>
              <a:cs typeface="Times New Roman" panose="02020603050405020304" pitchFamily="18" charset="0"/>
            </a:endParaRPr>
          </a:p>
          <a:p>
            <a:pPr marL="342900" marR="0" lvl="0" indent="-342900" algn="just">
              <a:lnSpc>
                <a:spcPct val="100000"/>
              </a:lnSpc>
              <a:buFont typeface="+mj-lt"/>
              <a:buAutoNum type="arabicPeriod"/>
            </a:pPr>
            <a:r>
              <a:rPr lang="en-US" sz="1800" b="1" kern="100" dirty="0">
                <a:effectLst/>
                <a:latin typeface="+mn-lt"/>
                <a:ea typeface="Aptos" panose="020B0004020202020204" pitchFamily="34" charset="0"/>
                <a:cs typeface="Times New Roman" panose="02020603050405020304" pitchFamily="18" charset="0"/>
              </a:rPr>
              <a:t>Obedience vs. Empty Profession</a:t>
            </a:r>
            <a:r>
              <a:rPr lang="en-US" sz="1800" kern="100" dirty="0">
                <a:effectLst/>
                <a:latin typeface="+mn-lt"/>
                <a:ea typeface="Aptos" panose="020B0004020202020204" pitchFamily="34" charset="0"/>
                <a:cs typeface="Times New Roman" panose="02020603050405020304" pitchFamily="18" charset="0"/>
              </a:rPr>
              <a:t>. Jesus challenges people who call Him “Lord, Lord” but do not follow His commands. Calling Jesus “Lord” implies allegiance; failing to obey reveals inconsistency. </a:t>
            </a:r>
          </a:p>
          <a:p>
            <a:pPr marL="342900" marR="0" lvl="0" indent="-342900" algn="just">
              <a:lnSpc>
                <a:spcPct val="100000"/>
              </a:lnSpc>
              <a:buFont typeface="+mj-lt"/>
              <a:buAutoNum type="arabicPeriod"/>
            </a:pPr>
            <a:r>
              <a:rPr lang="en-US" sz="1800" kern="100" dirty="0">
                <a:effectLst/>
                <a:latin typeface="+mn-lt"/>
                <a:ea typeface="Aptos" panose="020B0004020202020204" pitchFamily="34" charset="0"/>
                <a:cs typeface="Times New Roman" panose="02020603050405020304" pitchFamily="18" charset="0"/>
              </a:rPr>
              <a:t> The Wise Builder (Obedience): </a:t>
            </a:r>
          </a:p>
          <a:p>
            <a:pPr marL="342900" marR="0" lvl="0" indent="-342900" algn="just">
              <a:lnSpc>
                <a:spcPct val="100000"/>
              </a:lnSpc>
              <a:buFont typeface="Georgia" panose="02040502050405020303" pitchFamily="18" charset="0"/>
              <a:buChar char="-"/>
            </a:pPr>
            <a:r>
              <a:rPr lang="en-US" sz="1800" kern="100" dirty="0">
                <a:effectLst/>
                <a:latin typeface="+mn-lt"/>
                <a:ea typeface="Aptos" panose="020B0004020202020204" pitchFamily="34" charset="0"/>
                <a:cs typeface="Times New Roman" panose="02020603050405020304" pitchFamily="18" charset="0"/>
              </a:rPr>
              <a:t>The wise builder comes to Jesus, hears His words, and acts on them. </a:t>
            </a:r>
          </a:p>
          <a:p>
            <a:pPr marL="342900" marR="0" lvl="0" indent="-342900" algn="just">
              <a:lnSpc>
                <a:spcPct val="100000"/>
              </a:lnSpc>
              <a:buFont typeface="Georgia" panose="02040502050405020303" pitchFamily="18" charset="0"/>
              <a:buChar char="-"/>
            </a:pPr>
            <a:r>
              <a:rPr lang="en-US" sz="1800" kern="100" dirty="0">
                <a:effectLst/>
                <a:latin typeface="+mn-lt"/>
                <a:ea typeface="Aptos" panose="020B0004020202020204" pitchFamily="34" charset="0"/>
                <a:cs typeface="Times New Roman" panose="02020603050405020304" pitchFamily="18" charset="0"/>
              </a:rPr>
              <a:t>Digging deep to lay a foundation on rock symbolizes </a:t>
            </a:r>
            <a:r>
              <a:rPr lang="en-US" sz="1800" b="1" kern="100" dirty="0">
                <a:effectLst/>
                <a:latin typeface="+mn-lt"/>
                <a:ea typeface="Aptos" panose="020B0004020202020204" pitchFamily="34" charset="0"/>
                <a:cs typeface="Times New Roman" panose="02020603050405020304" pitchFamily="18" charset="0"/>
              </a:rPr>
              <a:t>intentional, disciplined obedience.</a:t>
            </a:r>
            <a:r>
              <a:rPr lang="en-US" sz="1800" kern="100" dirty="0">
                <a:effectLst/>
                <a:latin typeface="+mn-lt"/>
                <a:ea typeface="Aptos" panose="020B0004020202020204" pitchFamily="34" charset="0"/>
                <a:cs typeface="Times New Roman" panose="02020603050405020304" pitchFamily="18" charset="0"/>
              </a:rPr>
              <a:t> </a:t>
            </a:r>
          </a:p>
          <a:p>
            <a:pPr marL="342900" marR="0" lvl="0" indent="-342900" algn="just">
              <a:lnSpc>
                <a:spcPct val="100000"/>
              </a:lnSpc>
              <a:buFont typeface="Georgia" panose="02040502050405020303" pitchFamily="18" charset="0"/>
              <a:buChar char="-"/>
            </a:pPr>
            <a:r>
              <a:rPr lang="en-US" sz="1800" kern="100" dirty="0">
                <a:effectLst/>
                <a:latin typeface="+mn-lt"/>
                <a:ea typeface="Aptos" panose="020B0004020202020204" pitchFamily="34" charset="0"/>
                <a:cs typeface="Times New Roman" panose="02020603050405020304" pitchFamily="18" charset="0"/>
              </a:rPr>
              <a:t>The “rock” represents Christ’s teaching and the stability found in living by it. When floods (trials, temptations, suffering) come, this life stands firm. </a:t>
            </a:r>
          </a:p>
          <a:p>
            <a:pPr marL="342900" marR="0" lvl="0" indent="-342900" algn="just">
              <a:lnSpc>
                <a:spcPct val="100000"/>
              </a:lnSpc>
              <a:buFont typeface="+mj-lt"/>
              <a:buAutoNum type="arabicPeriod"/>
            </a:pPr>
            <a:r>
              <a:rPr lang="en-US" sz="1800" kern="100" dirty="0">
                <a:effectLst/>
                <a:latin typeface="+mn-lt"/>
                <a:ea typeface="Aptos" panose="020B0004020202020204" pitchFamily="34" charset="0"/>
                <a:cs typeface="Times New Roman" panose="02020603050405020304" pitchFamily="18" charset="0"/>
              </a:rPr>
              <a:t>The Foolish Builder (Disobedience) </a:t>
            </a:r>
          </a:p>
          <a:p>
            <a:pPr marL="342900" marR="0" lvl="0" indent="-342900" algn="just">
              <a:lnSpc>
                <a:spcPct val="100000"/>
              </a:lnSpc>
              <a:buFont typeface="Georgia" panose="02040502050405020303" pitchFamily="18" charset="0"/>
              <a:buChar char="-"/>
            </a:pPr>
            <a:r>
              <a:rPr lang="en-US" sz="1800" kern="100" dirty="0">
                <a:effectLst/>
                <a:latin typeface="+mn-lt"/>
                <a:ea typeface="Aptos" panose="020B0004020202020204" pitchFamily="34" charset="0"/>
                <a:cs typeface="Times New Roman" panose="02020603050405020304" pitchFamily="18" charset="0"/>
              </a:rPr>
              <a:t>The foolish builder hears Jesus’ words but does not act.</a:t>
            </a:r>
          </a:p>
          <a:p>
            <a:pPr marL="342900" marR="0" lvl="0" indent="-342900" algn="just">
              <a:lnSpc>
                <a:spcPct val="100000"/>
              </a:lnSpc>
              <a:spcAft>
                <a:spcPts val="800"/>
              </a:spcAft>
              <a:buFont typeface="Georgia" panose="02040502050405020303" pitchFamily="18" charset="0"/>
              <a:buChar char="-"/>
            </a:pPr>
            <a:r>
              <a:rPr lang="en-US" sz="1800" kern="100" dirty="0">
                <a:effectLst/>
                <a:latin typeface="+mn-lt"/>
                <a:ea typeface="Aptos" panose="020B0004020202020204" pitchFamily="34" charset="0"/>
                <a:cs typeface="Times New Roman" panose="02020603050405020304" pitchFamily="18" charset="0"/>
              </a:rPr>
              <a:t>Building without a foundation symbolizes superficial faith.</a:t>
            </a:r>
          </a:p>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When storms come, the life collapses “immediately,” showing the danger of hearing without obeying.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28520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4A10A-738E-9F1C-F818-53B5DEC333D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3464F8-F4F5-322A-D993-8BBF8209A9DF}"/>
              </a:ext>
            </a:extLst>
          </p:cNvPr>
          <p:cNvSpPr txBox="1"/>
          <p:nvPr/>
        </p:nvSpPr>
        <p:spPr>
          <a:xfrm>
            <a:off x="1080516" y="1387919"/>
            <a:ext cx="10030968" cy="4175502"/>
          </a:xfrm>
          <a:prstGeom prst="rect">
            <a:avLst/>
          </a:prstGeom>
          <a:noFill/>
        </p:spPr>
        <p:txBody>
          <a:bodyPr wrap="square">
            <a:spAutoFit/>
          </a:bodyPr>
          <a:lstStyle/>
          <a:p>
            <a:pPr marL="0" marR="0" algn="ctr">
              <a:lnSpc>
                <a:spcPct val="100000"/>
              </a:lnSpc>
              <a:spcAft>
                <a:spcPts val="800"/>
              </a:spcAft>
              <a:buNone/>
            </a:pPr>
            <a:r>
              <a:rPr lang="en-US" sz="3600" b="1" kern="100" dirty="0">
                <a:effectLst/>
                <a:latin typeface="+mn-lt"/>
                <a:ea typeface="Aptos" panose="020B0004020202020204" pitchFamily="34" charset="0"/>
                <a:cs typeface="Times New Roman" panose="02020603050405020304" pitchFamily="18" charset="0"/>
              </a:rPr>
              <a:t>Understanding the difference in the Sermon on the Plain and the Sermon on the Mount. </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b="1" kern="100" dirty="0">
                <a:effectLst/>
                <a:latin typeface="+mn-lt"/>
                <a:ea typeface="Aptos" panose="020B0004020202020204" pitchFamily="34" charset="0"/>
                <a:cs typeface="Times New Roman" panose="02020603050405020304" pitchFamily="18" charset="0"/>
              </a:rPr>
              <a:t>What Was the Sermon on the Plain?</a:t>
            </a:r>
            <a:endParaRPr lang="en-US" sz="36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Sermon on the Plain offers guidance for living within the social context of the New Testament, marked by social inequities and personal conflicts—as has been observed throughout human history. Luke emphasizes God’s compassion for the marginalized members of society. The final of the four woes in the Sermon on the Plain urges those in positions of privilege to show compassion to the impoverished and distressed in this life. The extensive audience present at the Sermon on the Plain learned of God’s plan to care for fellow believers. Furthermore, Jesus’ ministry of healing adhered to the principles outlined in His Sermon on the Plain.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90627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6DC94-A99D-CB3E-F414-4CA7754DCC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794243-4418-5B25-312B-B6F0B033E9D6}"/>
              </a:ext>
            </a:extLst>
          </p:cNvPr>
          <p:cNvSpPr txBox="1"/>
          <p:nvPr/>
        </p:nvSpPr>
        <p:spPr>
          <a:xfrm>
            <a:off x="813816" y="1320090"/>
            <a:ext cx="10753344" cy="4985980"/>
          </a:xfrm>
          <a:prstGeom prst="rect">
            <a:avLst/>
          </a:prstGeom>
          <a:noFill/>
        </p:spPr>
        <p:txBody>
          <a:bodyPr wrap="square">
            <a:spAutoFit/>
          </a:bodyPr>
          <a:lstStyle/>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Sermon on the Mount contains </a:t>
            </a:r>
            <a:r>
              <a:rPr lang="en-US" sz="1800" b="1" kern="100" dirty="0">
                <a:solidFill>
                  <a:srgbClr val="FF0000"/>
                </a:solidFill>
                <a:effectLst/>
                <a:latin typeface="+mn-lt"/>
                <a:ea typeface="Aptos" panose="020B0004020202020204" pitchFamily="34" charset="0"/>
                <a:cs typeface="Times New Roman" panose="02020603050405020304" pitchFamily="18" charset="0"/>
              </a:rPr>
              <a:t>nine beatitudes</a:t>
            </a:r>
            <a:r>
              <a:rPr lang="en-US" sz="1800" kern="100" dirty="0">
                <a:effectLst/>
                <a:latin typeface="+mn-lt"/>
                <a:ea typeface="Aptos" panose="020B0004020202020204" pitchFamily="34" charset="0"/>
                <a:cs typeface="Times New Roman" panose="02020603050405020304" pitchFamily="18" charset="0"/>
              </a:rPr>
              <a:t>, beginning with "Blessed are the..." (Matthew 5:3-11), whereas the </a:t>
            </a:r>
            <a:r>
              <a:rPr lang="en-US" sz="1800" b="1" kern="100" dirty="0">
                <a:solidFill>
                  <a:srgbClr val="00B050"/>
                </a:solidFill>
                <a:effectLst/>
                <a:latin typeface="+mn-lt"/>
                <a:ea typeface="Aptos" panose="020B0004020202020204" pitchFamily="34" charset="0"/>
                <a:cs typeface="Times New Roman" panose="02020603050405020304" pitchFamily="18" charset="0"/>
              </a:rPr>
              <a:t>Sermon on the Plain </a:t>
            </a:r>
            <a:r>
              <a:rPr lang="en-US" sz="1800" kern="100" dirty="0">
                <a:effectLst/>
                <a:latin typeface="+mn-lt"/>
                <a:ea typeface="Aptos" panose="020B0004020202020204" pitchFamily="34" charset="0"/>
                <a:cs typeface="Times New Roman" panose="02020603050405020304" pitchFamily="18" charset="0"/>
              </a:rPr>
              <a:t>contains </a:t>
            </a:r>
            <a:r>
              <a:rPr lang="en-US" sz="1800" b="1" i="1" kern="100" dirty="0">
                <a:solidFill>
                  <a:srgbClr val="FFC000"/>
                </a:solidFill>
                <a:effectLst/>
                <a:latin typeface="+mn-lt"/>
                <a:ea typeface="Aptos" panose="020B0004020202020204" pitchFamily="34" charset="0"/>
                <a:cs typeface="Times New Roman" panose="02020603050405020304" pitchFamily="18" charset="0"/>
              </a:rPr>
              <a:t>four beatitudes </a:t>
            </a:r>
            <a:r>
              <a:rPr lang="en-US" sz="1800" kern="100" dirty="0">
                <a:effectLst/>
                <a:latin typeface="+mn-lt"/>
                <a:ea typeface="Aptos" panose="020B0004020202020204" pitchFamily="34" charset="0"/>
                <a:cs typeface="Times New Roman" panose="02020603050405020304" pitchFamily="18" charset="0"/>
              </a:rPr>
              <a:t>(Luke 6:20-23). </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These two sets of beatitudes </a:t>
            </a:r>
            <a:r>
              <a:rPr lang="en-US" sz="1800" b="1" u="sng" kern="100" dirty="0">
                <a:effectLst/>
                <a:latin typeface="+mn-lt"/>
                <a:ea typeface="Aptos" panose="020B0004020202020204" pitchFamily="34" charset="0"/>
                <a:cs typeface="Times New Roman" panose="02020603050405020304" pitchFamily="18" charset="0"/>
              </a:rPr>
              <a:t>exemplify reversals of fortune</a:t>
            </a:r>
            <a:r>
              <a:rPr lang="en-US" sz="1800" kern="100" dirty="0">
                <a:effectLst/>
                <a:latin typeface="+mn-lt"/>
                <a:ea typeface="Aptos" panose="020B0004020202020204" pitchFamily="34" charset="0"/>
                <a:cs typeface="Times New Roman" panose="02020603050405020304" pitchFamily="18" charset="0"/>
              </a:rPr>
              <a:t>, characterized by a pattern: </a:t>
            </a:r>
          </a:p>
          <a:p>
            <a:pPr marL="285750" marR="0" indent="-285750" algn="just">
              <a:lnSpc>
                <a:spcPct val="100000"/>
              </a:lnSpc>
              <a:spcAft>
                <a:spcPts val="800"/>
              </a:spcAft>
              <a:buFontTx/>
              <a:buChar char="-"/>
            </a:pPr>
            <a:r>
              <a:rPr lang="en-US" sz="3200" kern="100" dirty="0">
                <a:effectLst/>
                <a:latin typeface="+mn-lt"/>
                <a:ea typeface="Aptos" panose="020B0004020202020204" pitchFamily="34" charset="0"/>
                <a:cs typeface="Times New Roman" panose="02020603050405020304" pitchFamily="18" charset="0"/>
              </a:rPr>
              <a:t>a description of a challenging situation on earth</a:t>
            </a:r>
          </a:p>
          <a:p>
            <a:pPr marL="285750" marR="0" indent="-285750" algn="just">
              <a:lnSpc>
                <a:spcPct val="100000"/>
              </a:lnSpc>
              <a:spcAft>
                <a:spcPts val="800"/>
              </a:spcAft>
              <a:buFontTx/>
              <a:buChar char="-"/>
            </a:pPr>
            <a:r>
              <a:rPr lang="en-US" sz="3200" kern="100" dirty="0">
                <a:effectLst/>
                <a:latin typeface="+mn-lt"/>
                <a:ea typeface="Aptos" panose="020B0004020202020204" pitchFamily="34" charset="0"/>
                <a:cs typeface="Times New Roman" panose="02020603050405020304" pitchFamily="18" charset="0"/>
              </a:rPr>
              <a:t>contrasted with a significant blessing in the kingdom of God</a:t>
            </a:r>
            <a:r>
              <a:rPr lang="en-US" sz="1800" kern="100" dirty="0">
                <a:effectLst/>
                <a:latin typeface="+mn-lt"/>
                <a:ea typeface="Aptos" panose="020B0004020202020204" pitchFamily="34" charset="0"/>
                <a:cs typeface="Times New Roman" panose="02020603050405020304" pitchFamily="18" charset="0"/>
              </a:rPr>
              <a:t>. </a:t>
            </a:r>
          </a:p>
          <a:p>
            <a:pPr marR="0" algn="just">
              <a:lnSpc>
                <a:spcPct val="100000"/>
              </a:lnSpc>
              <a:spcAft>
                <a:spcPts val="800"/>
              </a:spcAft>
            </a:pPr>
            <a:r>
              <a:rPr lang="en-US" sz="1800" kern="100" dirty="0">
                <a:effectLst/>
                <a:latin typeface="+mn-lt"/>
                <a:ea typeface="Aptos" panose="020B0004020202020204" pitchFamily="34" charset="0"/>
                <a:cs typeface="Times New Roman" panose="02020603050405020304" pitchFamily="18" charset="0"/>
              </a:rPr>
              <a:t>	The beatitudes in the Sermon on the Plain specifically address </a:t>
            </a:r>
          </a:p>
          <a:p>
            <a:pPr marL="342900" marR="0" indent="-342900" algn="just">
              <a:lnSpc>
                <a:spcPct val="100000"/>
              </a:lnSpc>
              <a:spcAft>
                <a:spcPts val="800"/>
              </a:spcAft>
              <a:buAutoNum type="arabicPeriod"/>
            </a:pPr>
            <a:r>
              <a:rPr lang="en-US" sz="1800" kern="100" dirty="0">
                <a:effectLst/>
                <a:latin typeface="+mn-lt"/>
                <a:ea typeface="Aptos" panose="020B0004020202020204" pitchFamily="34" charset="0"/>
                <a:cs typeface="Times New Roman" panose="02020603050405020304" pitchFamily="18" charset="0"/>
              </a:rPr>
              <a:t>poverty, </a:t>
            </a:r>
          </a:p>
          <a:p>
            <a:pPr marL="342900" marR="0" indent="-342900" algn="just">
              <a:lnSpc>
                <a:spcPct val="100000"/>
              </a:lnSpc>
              <a:spcAft>
                <a:spcPts val="800"/>
              </a:spcAft>
              <a:buAutoNum type="arabicPeriod"/>
            </a:pPr>
            <a:r>
              <a:rPr lang="en-US" sz="1800" kern="100" dirty="0">
                <a:effectLst/>
                <a:latin typeface="+mn-lt"/>
                <a:ea typeface="Aptos" panose="020B0004020202020204" pitchFamily="34" charset="0"/>
                <a:cs typeface="Times New Roman" panose="02020603050405020304" pitchFamily="18" charset="0"/>
              </a:rPr>
              <a:t>hunger, </a:t>
            </a:r>
          </a:p>
          <a:p>
            <a:pPr marL="342900" marR="0" indent="-342900" algn="just">
              <a:lnSpc>
                <a:spcPct val="100000"/>
              </a:lnSpc>
              <a:spcAft>
                <a:spcPts val="800"/>
              </a:spcAft>
              <a:buAutoNum type="arabicPeriod"/>
            </a:pPr>
            <a:r>
              <a:rPr lang="en-US" sz="1800" kern="100" dirty="0">
                <a:effectLst/>
                <a:latin typeface="+mn-lt"/>
                <a:ea typeface="Aptos" panose="020B0004020202020204" pitchFamily="34" charset="0"/>
                <a:cs typeface="Times New Roman" panose="02020603050405020304" pitchFamily="18" charset="0"/>
              </a:rPr>
              <a:t>weeping, and </a:t>
            </a:r>
          </a:p>
          <a:p>
            <a:pPr marL="342900" marR="0" indent="-342900" algn="just">
              <a:lnSpc>
                <a:spcPct val="100000"/>
              </a:lnSpc>
              <a:spcAft>
                <a:spcPts val="800"/>
              </a:spcAft>
              <a:buAutoNum type="arabicPeriod"/>
            </a:pPr>
            <a:r>
              <a:rPr lang="en-US" sz="1800" kern="100" dirty="0">
                <a:effectLst/>
                <a:latin typeface="+mn-lt"/>
                <a:ea typeface="Aptos" panose="020B0004020202020204" pitchFamily="34" charset="0"/>
                <a:cs typeface="Times New Roman" panose="02020603050405020304" pitchFamily="18" charset="0"/>
              </a:rPr>
              <a:t>hatred. </a:t>
            </a:r>
            <a:endParaRPr lang="en-US" kern="100" dirty="0">
              <a:ea typeface="Aptos" panose="020B0004020202020204" pitchFamily="34" charset="0"/>
              <a:cs typeface="Times New Roman" panose="02020603050405020304" pitchFamily="18" charset="0"/>
            </a:endParaRPr>
          </a:p>
          <a:p>
            <a:pPr marR="0" algn="just">
              <a:lnSpc>
                <a:spcPct val="100000"/>
              </a:lnSpc>
              <a:spcAft>
                <a:spcPts val="800"/>
              </a:spcAft>
            </a:pPr>
            <a:r>
              <a:rPr lang="en-US" sz="1800" kern="100" dirty="0">
                <a:effectLst/>
                <a:latin typeface="+mn-lt"/>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09417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7FA844-8B93-8AA4-B2F4-8ED66F1DD835}"/>
              </a:ext>
            </a:extLst>
          </p:cNvPr>
          <p:cNvSpPr txBox="1"/>
          <p:nvPr/>
        </p:nvSpPr>
        <p:spPr>
          <a:xfrm>
            <a:off x="941832" y="560209"/>
            <a:ext cx="9966960" cy="6042680"/>
          </a:xfrm>
          <a:prstGeom prst="rect">
            <a:avLst/>
          </a:prstGeom>
          <a:noFill/>
        </p:spPr>
        <p:txBody>
          <a:bodyPr wrap="square">
            <a:spAutoFit/>
          </a:bodyPr>
          <a:lstStyle/>
          <a:p>
            <a:pPr marR="0" algn="just">
              <a:lnSpc>
                <a:spcPct val="100000"/>
              </a:lnSpc>
              <a:spcAft>
                <a:spcPts val="800"/>
              </a:spcAft>
            </a:pPr>
            <a:r>
              <a:rPr lang="en-US" sz="2000" kern="100" dirty="0">
                <a:solidFill>
                  <a:srgbClr val="FFC000"/>
                </a:solidFill>
                <a:effectLst/>
                <a:latin typeface="Arial Black" panose="020B0A04020102020204" pitchFamily="34" charset="0"/>
                <a:ea typeface="Aptos" panose="020B0004020202020204" pitchFamily="34" charset="0"/>
                <a:cs typeface="Times New Roman" panose="02020603050405020304" pitchFamily="18" charset="0"/>
              </a:rPr>
              <a:t>For instance, verse 21 states, "Blessed are you who are hungry now, for you will be satisfied." </a:t>
            </a:r>
          </a:p>
          <a:p>
            <a:pPr marR="0" algn="just">
              <a:lnSpc>
                <a:spcPct val="100000"/>
              </a:lnSpc>
              <a:spcAft>
                <a:spcPts val="800"/>
              </a:spcAft>
            </a:pPr>
            <a:r>
              <a:rPr lang="en-US" sz="2000" kern="100" dirty="0">
                <a:solidFill>
                  <a:srgbClr val="FFC000"/>
                </a:solidFill>
                <a:effectLst/>
                <a:latin typeface="Arial Black" panose="020B0A04020102020204" pitchFamily="34" charset="0"/>
                <a:ea typeface="Aptos" panose="020B0004020202020204" pitchFamily="34" charset="0"/>
                <a:cs typeface="Times New Roman" panose="02020603050405020304" pitchFamily="18" charset="0"/>
              </a:rPr>
              <a:t>A comparable beatitude in the Sermon on the Mount describes those who hunger and thirst after righteousness (Matthew 5:6). </a:t>
            </a:r>
          </a:p>
          <a:p>
            <a:pPr marR="0" algn="just">
              <a:lnSpc>
                <a:spcPct val="100000"/>
              </a:lnSpc>
              <a:spcAft>
                <a:spcPts val="800"/>
              </a:spcAft>
            </a:pPr>
            <a:r>
              <a:rPr lang="en-US" sz="2000" kern="100" dirty="0">
                <a:solidFill>
                  <a:srgbClr val="FFC000"/>
                </a:solidFill>
                <a:effectLst/>
                <a:latin typeface="Arial Black" panose="020B0A04020102020204" pitchFamily="34" charset="0"/>
                <a:ea typeface="Aptos" panose="020B0004020202020204" pitchFamily="34" charset="0"/>
                <a:cs typeface="Times New Roman" panose="02020603050405020304" pitchFamily="18" charset="0"/>
              </a:rPr>
              <a:t>In Luke’s Gospel, Jesus speaks of individuals experiencing physical hunger, most likely due to poverty. The tone of the Sermon on the Plain is notably more earthy.</a:t>
            </a:r>
          </a:p>
          <a:p>
            <a:pPr marL="0" marR="0" indent="457200" algn="just">
              <a:lnSpc>
                <a:spcPct val="100000"/>
              </a:lnSpc>
              <a:spcAft>
                <a:spcPts val="800"/>
              </a:spcAft>
              <a:buNone/>
            </a:pPr>
            <a:r>
              <a:rPr lang="en-US" sz="2000" kern="100" dirty="0">
                <a:solidFill>
                  <a:srgbClr val="FFC000"/>
                </a:solidFill>
                <a:effectLst/>
                <a:latin typeface="Arial Black" panose="020B0A04020102020204" pitchFamily="34" charset="0"/>
                <a:ea typeface="Aptos" panose="020B0004020202020204" pitchFamily="34" charset="0"/>
                <a:cs typeface="Times New Roman" panose="02020603050405020304" pitchFamily="18" charset="0"/>
              </a:rPr>
              <a:t>While the Beatitudes of the Sermon on the Mount delineate Jesus’ conception of a fulfilled spiritual life in Christ, </a:t>
            </a:r>
            <a:r>
              <a:rPr lang="en-US" sz="2000" kern="100" dirty="0">
                <a:solidFill>
                  <a:srgbClr val="92D050"/>
                </a:solidFill>
                <a:effectLst/>
                <a:latin typeface="Arial Black" panose="020B0A04020102020204" pitchFamily="34" charset="0"/>
                <a:ea typeface="Aptos" panose="020B0004020202020204" pitchFamily="34" charset="0"/>
                <a:cs typeface="Times New Roman" panose="02020603050405020304" pitchFamily="18" charset="0"/>
              </a:rPr>
              <a:t>the Beatitudes of the Sermon on the Plain emphasize</a:t>
            </a:r>
            <a:r>
              <a:rPr lang="en-US" sz="2000" kern="100" dirty="0">
                <a:solidFill>
                  <a:srgbClr val="FFC000"/>
                </a:solidFill>
                <a:effectLst/>
                <a:latin typeface="Arial Black" panose="020B0A04020102020204" pitchFamily="34" charset="0"/>
                <a:ea typeface="Aptos" panose="020B0004020202020204" pitchFamily="34" charset="0"/>
                <a:cs typeface="Times New Roman" panose="02020603050405020304" pitchFamily="18" charset="0"/>
              </a:rPr>
              <a:t> the importance of respecting economic and social differences. </a:t>
            </a:r>
          </a:p>
          <a:p>
            <a:pPr marL="0" marR="0" indent="457200" algn="just">
              <a:lnSpc>
                <a:spcPct val="100000"/>
              </a:lnSpc>
              <a:spcAft>
                <a:spcPts val="800"/>
              </a:spcAft>
              <a:buNone/>
            </a:pPr>
            <a:r>
              <a:rPr lang="en-US" sz="2000" kern="100" dirty="0">
                <a:solidFill>
                  <a:srgbClr val="FFC000"/>
                </a:solidFill>
                <a:effectLst/>
                <a:latin typeface="Arial Black" panose="020B0A04020102020204" pitchFamily="34" charset="0"/>
                <a:ea typeface="Aptos" panose="020B0004020202020204" pitchFamily="34" charset="0"/>
                <a:cs typeface="Times New Roman" panose="02020603050405020304" pitchFamily="18" charset="0"/>
              </a:rPr>
              <a:t>In Matthew 5:3, the initial beatitude of the Sermon on the Mount pertains to the 'poor in spirit.' Luke 6:20 offers a more tangible expression of Jesus' message: in a corresponding beatitude within the Sermon on the Plain, Jesus directs His message to individuals who are simply </a:t>
            </a:r>
            <a:r>
              <a:rPr lang="en-US" sz="2000" i="1" kern="100" dirty="0">
                <a:solidFill>
                  <a:srgbClr val="FF0000"/>
                </a:solidFill>
                <a:effectLst/>
                <a:latin typeface="Arial Black" panose="020B0A04020102020204" pitchFamily="34" charset="0"/>
                <a:ea typeface="Aptos" panose="020B0004020202020204" pitchFamily="34" charset="0"/>
                <a:cs typeface="Times New Roman" panose="02020603050405020304" pitchFamily="18" charset="0"/>
              </a:rPr>
              <a:t>impoverished</a:t>
            </a:r>
            <a:r>
              <a:rPr lang="en-US" sz="2000" kern="100" dirty="0">
                <a:solidFill>
                  <a:srgbClr val="FFC000"/>
                </a:solidFill>
                <a:effectLst/>
                <a:latin typeface="Arial Black" panose="020B0A04020102020204" pitchFamily="34" charset="0"/>
                <a:ea typeface="Aptos" panose="020B0004020202020204" pitchFamily="34" charset="0"/>
                <a:cs typeface="Times New Roman" panose="02020603050405020304" pitchFamily="18" charset="0"/>
              </a:rPr>
              <a:t>. The Sermon on the Plain further references individuals who are hungry, mournful, and persecuted for their Christian faith.</a:t>
            </a:r>
          </a:p>
        </p:txBody>
      </p:sp>
    </p:spTree>
    <p:extLst>
      <p:ext uri="{BB962C8B-B14F-4D97-AF65-F5344CB8AC3E}">
        <p14:creationId xmlns:p14="http://schemas.microsoft.com/office/powerpoint/2010/main" val="714949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5EAD6-D551-DA4E-FA75-A64F4AF400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EA4DD4-6B7C-5D2E-1D02-44D7317FD619}"/>
              </a:ext>
            </a:extLst>
          </p:cNvPr>
          <p:cNvSpPr txBox="1"/>
          <p:nvPr/>
        </p:nvSpPr>
        <p:spPr>
          <a:xfrm>
            <a:off x="1124712" y="1037728"/>
            <a:ext cx="10460736" cy="4524315"/>
          </a:xfrm>
          <a:prstGeom prst="rect">
            <a:avLst/>
          </a:prstGeom>
          <a:noFill/>
        </p:spPr>
        <p:txBody>
          <a:bodyPr wrap="square">
            <a:spAutoFit/>
          </a:bodyPr>
          <a:lstStyle/>
          <a:p>
            <a:pPr marL="0" marR="0" indent="457200" algn="just">
              <a:lnSpc>
                <a:spcPct val="100000"/>
              </a:lnSpc>
              <a:spcAft>
                <a:spcPts val="800"/>
              </a:spcAft>
              <a:buNone/>
            </a:pPr>
            <a:r>
              <a:rPr lang="en-US" sz="2400" kern="100" dirty="0">
                <a:effectLst/>
                <a:latin typeface="+mn-lt"/>
                <a:ea typeface="Aptos" panose="020B0004020202020204" pitchFamily="34" charset="0"/>
                <a:cs typeface="Times New Roman" panose="02020603050405020304" pitchFamily="18" charset="0"/>
              </a:rPr>
              <a:t>The four beatitudes recorded by Luke are succeeded by four “woes.' These serve as cautions to both new and prospective Christians to emulate the life of Christ. These warnings are directed toward individuals experiencing prosperity at present. Jesus cautions those in comfort about potential reversals of fortune; namely, current ease may lead to future oppression. These warnings include advice about accumulating riches, seeking sufficient nourishment, enjoying joviality, and gaining praise from others. In the Sermon on the Plain, Jesus asserts that prosperity in this life is transient. Future conditions will be less comfortable, characterized by increased hunger, mourning, and lamentation. Additionally, Jesus forewarns that popular opinion regarding those currently deemed successful will deteriorate.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45819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132A11-C267-F853-214C-AD9EA92583E5}"/>
              </a:ext>
            </a:extLst>
          </p:cNvPr>
          <p:cNvSpPr txBox="1"/>
          <p:nvPr/>
        </p:nvSpPr>
        <p:spPr>
          <a:xfrm>
            <a:off x="1144524" y="554213"/>
            <a:ext cx="9902952" cy="5950347"/>
          </a:xfrm>
          <a:prstGeom prst="rect">
            <a:avLst/>
          </a:prstGeom>
          <a:noFill/>
        </p:spPr>
        <p:txBody>
          <a:bodyPr wrap="square">
            <a:spAutoFit/>
          </a:bodyPr>
          <a:lstStyle/>
          <a:p>
            <a:pPr marL="0" marR="0" algn="ctr">
              <a:lnSpc>
                <a:spcPct val="100000"/>
              </a:lnSpc>
              <a:spcAft>
                <a:spcPts val="800"/>
              </a:spcAft>
              <a:buNone/>
            </a:pPr>
            <a:r>
              <a:rPr lang="en-US" sz="3200" b="1" kern="100" dirty="0">
                <a:solidFill>
                  <a:srgbClr val="FF0000"/>
                </a:solidFill>
                <a:effectLst/>
                <a:latin typeface="+mn-lt"/>
                <a:ea typeface="Aptos" panose="020B0004020202020204" pitchFamily="34" charset="0"/>
                <a:cs typeface="Times New Roman" panose="02020603050405020304" pitchFamily="18" charset="0"/>
              </a:rPr>
              <a:t>What Did Jesus Teach at the Sermon on the Plain?</a:t>
            </a:r>
            <a:endParaRPr lang="en-US" sz="3200" kern="100" dirty="0">
              <a:solidFill>
                <a:srgbClr val="FF0000"/>
              </a:solidFill>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Gospel of Luke is often called the </a:t>
            </a:r>
            <a:r>
              <a:rPr lang="en-US" sz="1800" b="1" kern="100" dirty="0">
                <a:solidFill>
                  <a:srgbClr val="00B0F0"/>
                </a:solidFill>
                <a:effectLst/>
                <a:latin typeface="+mn-lt"/>
                <a:ea typeface="Aptos" panose="020B0004020202020204" pitchFamily="34" charset="0"/>
                <a:cs typeface="Times New Roman" panose="02020603050405020304" pitchFamily="18" charset="0"/>
              </a:rPr>
              <a:t>social Gospel </a:t>
            </a:r>
            <a:r>
              <a:rPr lang="en-US" sz="1800" kern="100" dirty="0">
                <a:effectLst/>
                <a:latin typeface="+mn-lt"/>
                <a:ea typeface="Aptos" panose="020B0004020202020204" pitchFamily="34" charset="0"/>
                <a:cs typeface="Times New Roman" panose="02020603050405020304" pitchFamily="18" charset="0"/>
              </a:rPr>
              <a:t>because of its </a:t>
            </a:r>
            <a:r>
              <a:rPr lang="en-US" sz="1800" b="1" kern="100" dirty="0">
                <a:solidFill>
                  <a:schemeClr val="bg1"/>
                </a:solidFill>
                <a:effectLst/>
                <a:highlight>
                  <a:srgbClr val="FFFF00"/>
                </a:highlight>
                <a:latin typeface="+mn-lt"/>
                <a:ea typeface="Aptos" panose="020B0004020202020204" pitchFamily="34" charset="0"/>
                <a:cs typeface="Times New Roman" panose="02020603050405020304" pitchFamily="18" charset="0"/>
              </a:rPr>
              <a:t>compassionate attitude toward the impoverished and its focus on benevolence</a:t>
            </a:r>
            <a:r>
              <a:rPr lang="en-US" sz="1800" kern="100" dirty="0">
                <a:effectLst/>
                <a:latin typeface="+mn-lt"/>
                <a:ea typeface="Aptos" panose="020B0004020202020204" pitchFamily="34" charset="0"/>
                <a:cs typeface="Times New Roman" panose="02020603050405020304" pitchFamily="18" charset="0"/>
              </a:rPr>
              <a:t>. The sermon includes several revolutionary “zingers” of Christian principles—frequently cited throughout history—that address interpersonal relations, such as:</a:t>
            </a:r>
          </a:p>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a:t>
            </a:r>
            <a:r>
              <a:rPr lang="en-US" sz="1800" kern="100" dirty="0">
                <a:solidFill>
                  <a:srgbClr val="FFFF00"/>
                </a:solidFill>
                <a:effectLst/>
                <a:latin typeface="+mn-lt"/>
                <a:ea typeface="Aptos" panose="020B0004020202020204" pitchFamily="34" charset="0"/>
                <a:cs typeface="Times New Roman" panose="02020603050405020304" pitchFamily="18" charset="0"/>
              </a:rPr>
              <a:t>Love your enemies and do good to those who hate you (</a:t>
            </a:r>
            <a:r>
              <a:rPr lang="en-US" sz="1800" u="none" strike="noStrike" kern="100" dirty="0">
                <a:solidFill>
                  <a:srgbClr val="FFFF00"/>
                </a:solidFill>
                <a:effectLst/>
                <a:latin typeface="+mn-lt"/>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Luke 6:27</a:t>
            </a:r>
            <a:r>
              <a:rPr lang="en-US" sz="1800" kern="100" dirty="0">
                <a:solidFill>
                  <a:srgbClr val="FFFF00"/>
                </a:solidFill>
                <a:effectLst/>
                <a:latin typeface="+mn-lt"/>
                <a:ea typeface="Aptos" panose="020B0004020202020204" pitchFamily="34" charset="0"/>
                <a:cs typeface="Times New Roman" panose="02020603050405020304" pitchFamily="18" charset="0"/>
              </a:rPr>
              <a:t>).</a:t>
            </a:r>
          </a:p>
          <a:p>
            <a:pPr marL="0" marR="0" algn="just">
              <a:lnSpc>
                <a:spcPct val="100000"/>
              </a:lnSpc>
              <a:spcAft>
                <a:spcPts val="800"/>
              </a:spcAft>
              <a:buNone/>
            </a:pPr>
            <a:r>
              <a:rPr lang="en-US" sz="1800" kern="100" dirty="0">
                <a:solidFill>
                  <a:srgbClr val="FFFF00"/>
                </a:solidFill>
                <a:effectLst/>
                <a:latin typeface="+mn-lt"/>
                <a:ea typeface="Aptos" panose="020B0004020202020204" pitchFamily="34" charset="0"/>
                <a:cs typeface="Times New Roman" panose="02020603050405020304" pitchFamily="18" charset="0"/>
              </a:rPr>
              <a:t>·      Do unto others as you would have them do unto you (</a:t>
            </a:r>
            <a:r>
              <a:rPr lang="en-US" sz="1800" u="none" strike="noStrike" kern="100" dirty="0">
                <a:solidFill>
                  <a:srgbClr val="FFFF00"/>
                </a:solidFill>
                <a:effectLst/>
                <a:latin typeface="+mn-lt"/>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Luke 6:31</a:t>
            </a:r>
            <a:r>
              <a:rPr lang="en-US" sz="1800" kern="100" dirty="0">
                <a:solidFill>
                  <a:srgbClr val="FFFF00"/>
                </a:solidFill>
                <a:effectLst/>
                <a:latin typeface="+mn-lt"/>
                <a:ea typeface="Aptos" panose="020B0004020202020204" pitchFamily="34" charset="0"/>
                <a:cs typeface="Times New Roman" panose="02020603050405020304" pitchFamily="18" charset="0"/>
              </a:rPr>
              <a:t>).</a:t>
            </a:r>
          </a:p>
          <a:p>
            <a:pPr marL="0" marR="0" algn="just">
              <a:lnSpc>
                <a:spcPct val="100000"/>
              </a:lnSpc>
              <a:spcAft>
                <a:spcPts val="800"/>
              </a:spcAft>
              <a:buNone/>
            </a:pPr>
            <a:r>
              <a:rPr lang="en-US" sz="1800" kern="100" dirty="0">
                <a:solidFill>
                  <a:srgbClr val="FFFF00"/>
                </a:solidFill>
                <a:effectLst/>
                <a:latin typeface="+mn-lt"/>
                <a:ea typeface="Aptos" panose="020B0004020202020204" pitchFamily="34" charset="0"/>
                <a:cs typeface="Times New Roman" panose="02020603050405020304" pitchFamily="18" charset="0"/>
              </a:rPr>
              <a:t>·      Do not judge, and you will not be judged (</a:t>
            </a:r>
            <a:r>
              <a:rPr lang="en-US" sz="1800" u="none" strike="noStrike" kern="100" dirty="0">
                <a:solidFill>
                  <a:srgbClr val="FFFF00"/>
                </a:solidFill>
                <a:effectLst/>
                <a:latin typeface="+mn-l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Luke 6:37</a:t>
            </a:r>
            <a:r>
              <a:rPr lang="en-US" sz="1800" kern="100" dirty="0">
                <a:solidFill>
                  <a:srgbClr val="FFFF00"/>
                </a:solidFill>
                <a:effectLst/>
                <a:latin typeface="+mn-lt"/>
                <a:ea typeface="Aptos" panose="020B0004020202020204" pitchFamily="34" charset="0"/>
                <a:cs typeface="Times New Roman" panose="02020603050405020304" pitchFamily="18" charset="0"/>
              </a:rPr>
              <a:t>).</a:t>
            </a:r>
          </a:p>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For out of the overflow of his heart his mouth speaks (</a:t>
            </a:r>
            <a:r>
              <a:rPr lang="en-US" sz="1800" u="none" strike="noStrike" kern="100" dirty="0">
                <a:solidFill>
                  <a:schemeClr val="tx1"/>
                </a:solidFill>
                <a:effectLst/>
                <a:latin typeface="+mn-lt"/>
                <a:ea typeface="Aptos" panose="020B0004020202020204" pitchFamily="34" charset="0"/>
                <a:cs typeface="Times New Roman" panose="02020603050405020304" pitchFamily="18" charset="0"/>
                <a:hlinkClick r:id="rId5"/>
              </a:rPr>
              <a:t>Luke 6:45</a:t>
            </a:r>
            <a:r>
              <a:rPr lang="en-US" sz="1800" kern="100" dirty="0">
                <a:effectLst/>
                <a:latin typeface="+mn-lt"/>
                <a:ea typeface="Aptos" panose="020B0004020202020204" pitchFamily="34" charset="0"/>
                <a:cs typeface="Times New Roman" panose="02020603050405020304" pitchFamily="18" charset="0"/>
              </a:rPr>
              <a:t>).</a:t>
            </a:r>
          </a:p>
          <a:p>
            <a:pPr indent="457200" algn="just">
              <a:spcAft>
                <a:spcPts val="800"/>
              </a:spcAft>
            </a:pPr>
            <a:r>
              <a:rPr lang="en-US" sz="1800" kern="100" dirty="0">
                <a:effectLst/>
                <a:latin typeface="+mn-lt"/>
                <a:ea typeface="Aptos" panose="020B0004020202020204" pitchFamily="34" charset="0"/>
                <a:cs typeface="Times New Roman" panose="02020603050405020304" pitchFamily="18" charset="0"/>
              </a:rPr>
              <a:t>The Sermon on the Plain concludes with Jesus delivering a parable to the large assembly, contrasting a house constructed </a:t>
            </a:r>
            <a:r>
              <a:rPr lang="en-US" sz="1800" b="1" kern="100" dirty="0">
                <a:solidFill>
                  <a:schemeClr val="bg1"/>
                </a:solidFill>
                <a:effectLst/>
                <a:highlight>
                  <a:srgbClr val="FFFF00"/>
                </a:highlight>
                <a:latin typeface="+mn-lt"/>
                <a:ea typeface="Aptos" panose="020B0004020202020204" pitchFamily="34" charset="0"/>
                <a:cs typeface="Times New Roman" panose="02020603050405020304" pitchFamily="18" charset="0"/>
              </a:rPr>
              <a:t>on a solid foundation with one built on an unstable base (Luke 6:48-49). </a:t>
            </a:r>
            <a:r>
              <a:rPr lang="en-US" sz="1800" kern="100" dirty="0">
                <a:effectLst/>
                <a:latin typeface="+mn-lt"/>
                <a:ea typeface="Aptos" panose="020B0004020202020204" pitchFamily="34" charset="0"/>
                <a:cs typeface="Times New Roman" panose="02020603050405020304" pitchFamily="18" charset="0"/>
              </a:rPr>
              <a:t>A prevalent interpretation of this parable is that attentive listening to and adherence to God’s word—articulated by Jesus in His sermons—will establish a robust spiritual foundation within an individual. Consequently, the </a:t>
            </a:r>
            <a:r>
              <a:rPr lang="en-US" kern="100" dirty="0">
                <a:ea typeface="Aptos" panose="020B0004020202020204" pitchFamily="34" charset="0"/>
                <a:cs typeface="Times New Roman" panose="02020603050405020304" pitchFamily="18" charset="0"/>
              </a:rPr>
              <a:t>individual's “house” will remain unshaken and unaffected by life's storms</a:t>
            </a:r>
            <a:r>
              <a:rPr lang="en-US" sz="1800" kern="100" dirty="0">
                <a:effectLst/>
                <a:latin typeface="+mn-lt"/>
                <a:ea typeface="Aptos" panose="020B0004020202020204" pitchFamily="34" charset="0"/>
                <a:cs typeface="Times New Roman" panose="02020603050405020304" pitchFamily="18" charset="0"/>
              </a:rPr>
              <a:t>.</a:t>
            </a:r>
          </a:p>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6905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3DFD21-9A53-827B-B680-CA3B0139CF4A}"/>
              </a:ext>
            </a:extLst>
          </p:cNvPr>
          <p:cNvSpPr txBox="1"/>
          <p:nvPr/>
        </p:nvSpPr>
        <p:spPr>
          <a:xfrm>
            <a:off x="1139952" y="778225"/>
            <a:ext cx="9912096" cy="5570756"/>
          </a:xfrm>
          <a:prstGeom prst="rect">
            <a:avLst/>
          </a:prstGeom>
          <a:noFill/>
        </p:spPr>
        <p:txBody>
          <a:bodyPr wrap="square">
            <a:spAutoFit/>
          </a:bodyPr>
          <a:lstStyle/>
          <a:p>
            <a:pPr marL="0" marR="0" algn="ctr">
              <a:lnSpc>
                <a:spcPct val="100000"/>
              </a:lnSpc>
              <a:spcAft>
                <a:spcPts val="800"/>
              </a:spcAft>
              <a:buNone/>
            </a:pPr>
            <a:r>
              <a:rPr lang="en-US" sz="1800" b="1" kern="100" dirty="0">
                <a:effectLst/>
                <a:latin typeface="+mn-lt"/>
                <a:ea typeface="Aptos" panose="020B0004020202020204" pitchFamily="34" charset="0"/>
                <a:cs typeface="Times New Roman" panose="02020603050405020304" pitchFamily="18" charset="0"/>
              </a:rPr>
              <a:t>What Was the Main Purpose of This Sermon Series?</a:t>
            </a:r>
            <a:endParaRPr lang="en-US" sz="1800" kern="100" dirty="0">
              <a:effectLst/>
              <a:latin typeface="+mn-lt"/>
              <a:ea typeface="Aptos" panose="020B0004020202020204" pitchFamily="34" charset="0"/>
              <a:cs typeface="Times New Roman" panose="02020603050405020304" pitchFamily="18" charset="0"/>
            </a:endParaRPr>
          </a:p>
          <a:p>
            <a:pPr indent="457200" algn="just">
              <a:spcAft>
                <a:spcPts val="800"/>
              </a:spcAft>
            </a:pPr>
            <a:r>
              <a:rPr lang="en-US" sz="1800" kern="100" dirty="0">
                <a:effectLst/>
                <a:latin typeface="+mn-lt"/>
                <a:ea typeface="Aptos" panose="020B0004020202020204" pitchFamily="34" charset="0"/>
                <a:cs typeface="Times New Roman" panose="02020603050405020304" pitchFamily="18" charset="0"/>
              </a:rPr>
              <a:t>The Sermon on the Mount </a:t>
            </a:r>
            <a:r>
              <a:rPr lang="en-US" kern="100" dirty="0">
                <a:ea typeface="Aptos" panose="020B0004020202020204" pitchFamily="34" charset="0"/>
                <a:cs typeface="Times New Roman" panose="02020603050405020304" pitchFamily="18" charset="0"/>
              </a:rPr>
              <a:t>arose from questions from the Pharisees and Jesus’ own disciples about</a:t>
            </a:r>
            <a:r>
              <a:rPr lang="en-US" sz="1800" kern="100" dirty="0">
                <a:effectLst/>
                <a:latin typeface="+mn-lt"/>
                <a:ea typeface="Aptos" panose="020B0004020202020204" pitchFamily="34" charset="0"/>
                <a:cs typeface="Times New Roman" panose="02020603050405020304" pitchFamily="18" charset="0"/>
              </a:rPr>
              <a:t> his ministry practices. The Pharisees were concerned that Jesus forgave people's sins in the name of God. They also disapproved of his healing activities performed on the Sabbath. According to the Pharisees, Jesus was violating Jewish law. In the Sermon on the Mount, Jesus clarifies and corrects the Pharisees' beliefs.</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Jesus also guides His disciples, new followers, during the Sermon on the Plain. Luke 6:20 states, 'Looking at his disciples, he said…' and then Jesus proceeds to the main part of his sermon. In Luke 6:46, Jesus reproves His disciples: 'Why do you call me “Lord, Lord,” and do not do what I say?' Jesus acts as a teacher rebuking His students.</a:t>
            </a:r>
          </a:p>
          <a:p>
            <a:r>
              <a:rPr lang="en-US" dirty="0"/>
              <a:t>	The Sermon on the Mount and the Sermon on the Plain impart guidance to early Christians and contemporary audiences on several fundamental principles, as articulated by Russell Benjamin Miller in the International Standard Bible Encyclopedia, 1915. These essential principles include the duty of universal love, the equality of all people, and the obligation to assist the less fortunate with a charitable spirit. As stated in the Sermon on the Plain, "Give to everyone who asks you, and if anyone takes what belongs to you, do not demand it back" (Luke 6:30).</a:t>
            </a:r>
          </a:p>
          <a:p>
            <a:r>
              <a:rPr lang="en-US" dirty="0"/>
              <a:t> </a:t>
            </a:r>
          </a:p>
          <a:p>
            <a:pPr marL="0" marR="0" indent="457200" algn="just">
              <a:lnSpc>
                <a:spcPct val="100000"/>
              </a:lnSpc>
              <a:spcAft>
                <a:spcPts val="800"/>
              </a:spcAft>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79189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7D96A-09D3-A827-D71F-99330C0B1510}"/>
              </a:ext>
            </a:extLst>
          </p:cNvPr>
          <p:cNvSpPr txBox="1"/>
          <p:nvPr/>
        </p:nvSpPr>
        <p:spPr>
          <a:xfrm>
            <a:off x="914400" y="1500652"/>
            <a:ext cx="10405872" cy="4001095"/>
          </a:xfrm>
          <a:prstGeom prst="rect">
            <a:avLst/>
          </a:prstGeom>
          <a:noFill/>
        </p:spPr>
        <p:txBody>
          <a:bodyPr wrap="square">
            <a:spAutoFit/>
          </a:bodyPr>
          <a:lstStyle/>
          <a:p>
            <a:pPr marL="0" marR="0" algn="ctr">
              <a:lnSpc>
                <a:spcPct val="100000"/>
              </a:lnSpc>
              <a:spcAft>
                <a:spcPts val="800"/>
              </a:spcAft>
              <a:buNone/>
            </a:pPr>
            <a:r>
              <a:rPr lang="en-US" sz="1800" b="1" kern="100" dirty="0">
                <a:effectLst/>
                <a:latin typeface="+mn-lt"/>
                <a:ea typeface="Aptos" panose="020B0004020202020204" pitchFamily="34" charset="0"/>
                <a:cs typeface="Times New Roman" panose="02020603050405020304" pitchFamily="18" charset="0"/>
              </a:rPr>
              <a:t>Are the Sermon on the Mount and Sermon on the Plain Different?</a:t>
            </a:r>
            <a:endParaRPr lang="en-US" sz="1800" kern="100" dirty="0">
              <a:effectLst/>
              <a:latin typeface="+mn-lt"/>
              <a:ea typeface="Aptos" panose="020B0004020202020204" pitchFamily="34" charset="0"/>
              <a:cs typeface="Times New Roman" panose="02020603050405020304" pitchFamily="18" charset="0"/>
            </a:endParaRPr>
          </a:p>
          <a:p>
            <a:pPr indent="457200" algn="just">
              <a:spcAft>
                <a:spcPts val="800"/>
              </a:spcAft>
            </a:pPr>
            <a:r>
              <a:rPr lang="en-US" sz="1800" kern="100" dirty="0">
                <a:effectLst/>
                <a:latin typeface="+mn-lt"/>
                <a:ea typeface="Aptos" panose="020B0004020202020204" pitchFamily="34" charset="0"/>
                <a:cs typeface="Times New Roman" panose="02020603050405020304" pitchFamily="18" charset="0"/>
              </a:rPr>
              <a:t>Both sermons establish a moral framework for Christians. </a:t>
            </a:r>
            <a:r>
              <a:rPr lang="en-US" kern="100" dirty="0">
                <a:ea typeface="Aptos" panose="020B0004020202020204" pitchFamily="34" charset="0"/>
                <a:cs typeface="Times New Roman" panose="02020603050405020304" pitchFamily="18" charset="0"/>
              </a:rPr>
              <a:t>Jesus’ Sermon on the Mount aims to reform followers'</a:t>
            </a:r>
            <a:r>
              <a:rPr lang="en-US" sz="1800" kern="100" dirty="0">
                <a:effectLst/>
                <a:latin typeface="+mn-lt"/>
                <a:ea typeface="Aptos" panose="020B0004020202020204" pitchFamily="34" charset="0"/>
                <a:cs typeface="Times New Roman" panose="02020603050405020304" pitchFamily="18" charset="0"/>
              </a:rPr>
              <a:t> spiritual attitudes. The </a:t>
            </a:r>
            <a:r>
              <a:rPr lang="en-US" kern="100" dirty="0">
                <a:ea typeface="Aptos" panose="020B0004020202020204" pitchFamily="34" charset="0"/>
                <a:cs typeface="Times New Roman" panose="02020603050405020304" pitchFamily="18" charset="0"/>
              </a:rPr>
              <a:t>Sermon on the Plain's overarching message encourages Christians to emulate Christ’s example by engaging in compassionate, generous acts toward the</a:t>
            </a:r>
            <a:r>
              <a:rPr lang="en-US" sz="1800" kern="100" dirty="0">
                <a:effectLst/>
                <a:latin typeface="+mn-lt"/>
                <a:ea typeface="Aptos" panose="020B0004020202020204" pitchFamily="34" charset="0"/>
                <a:cs typeface="Times New Roman" panose="02020603050405020304" pitchFamily="18" charset="0"/>
              </a:rPr>
              <a:t> less fortunate.</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One significant distinction between the two sermons is that the Sermon on the Mount contains five additional beatitudes compared to the Sermon on the Plain. The supplementary beatitudes found in Matthew 5:5-9 commend the meek, those who hunger and thirst for righteousness, the merciful, the pure in heart, and the peacemakers. These beatitudes speak to the spiritual essence of both ancient listeners and contemporary audiences.</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Sermon on the Mount and the Sermon on the Plain establish the foundation for the new Christian church. The messages in these sermons endure for all followers of Christianity and inquirers alike.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357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2F9AE5-50E0-DA13-94EE-73E8B673C618}"/>
              </a:ext>
            </a:extLst>
          </p:cNvPr>
          <p:cNvSpPr txBox="1"/>
          <p:nvPr/>
        </p:nvSpPr>
        <p:spPr>
          <a:xfrm>
            <a:off x="539496" y="295707"/>
            <a:ext cx="11100816" cy="5581015"/>
          </a:xfrm>
          <a:prstGeom prst="rect">
            <a:avLst/>
          </a:prstGeom>
          <a:noFill/>
        </p:spPr>
        <p:txBody>
          <a:bodyPr wrap="square">
            <a:spAutoFit/>
          </a:bodyPr>
          <a:lstStyle/>
          <a:p>
            <a:pPr marL="0" marR="0" algn="ctr">
              <a:lnSpc>
                <a:spcPct val="100000"/>
              </a:lnSpc>
              <a:spcAft>
                <a:spcPts val="800"/>
              </a:spcAft>
              <a:buNone/>
            </a:pPr>
            <a:r>
              <a:rPr lang="en-US" sz="1800" b="1" kern="100" dirty="0">
                <a:solidFill>
                  <a:schemeClr val="accent1">
                    <a:lumMod val="40000"/>
                    <a:lumOff val="60000"/>
                  </a:schemeClr>
                </a:solidFill>
                <a:effectLst/>
                <a:latin typeface="+mn-lt"/>
                <a:ea typeface="Aptos" panose="020B0004020202020204" pitchFamily="34" charset="0"/>
                <a:cs typeface="Times New Roman" panose="02020603050405020304" pitchFamily="18" charset="0"/>
              </a:rPr>
              <a:t>Historical Context</a:t>
            </a:r>
            <a:endParaRPr lang="en-US" sz="1800" kern="100" dirty="0">
              <a:solidFill>
                <a:schemeClr val="accent1">
                  <a:lumMod val="40000"/>
                  <a:lumOff val="60000"/>
                </a:schemeClr>
              </a:solidFill>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In Palestine, sudden flash floods could destroy poorly founded houses.</a:t>
            </a:r>
          </a:p>
          <a:p>
            <a:pPr marL="0" marR="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Jesus uses this familiar image to show the need for a secure spiritual foundation.</a:t>
            </a:r>
          </a:p>
          <a:p>
            <a:pPr marL="0" marR="0" algn="ctr">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 </a:t>
            </a:r>
            <a:r>
              <a:rPr lang="en-US" sz="1600" b="1" kern="100" dirty="0">
                <a:solidFill>
                  <a:schemeClr val="accent1">
                    <a:lumMod val="40000"/>
                    <a:lumOff val="60000"/>
                  </a:schemeClr>
                </a:solidFill>
                <a:effectLst/>
                <a:latin typeface="+mn-lt"/>
                <a:ea typeface="Aptos" panose="020B0004020202020204" pitchFamily="34" charset="0"/>
                <a:cs typeface="Times New Roman" panose="02020603050405020304" pitchFamily="18" charset="0"/>
              </a:rPr>
              <a:t>Biblical Connections</a:t>
            </a:r>
            <a:endParaRPr lang="en-US" sz="1600" kern="100" dirty="0">
              <a:solidFill>
                <a:schemeClr val="accent1">
                  <a:lumMod val="40000"/>
                  <a:lumOff val="60000"/>
                </a:schemeClr>
              </a:solidFill>
              <a:effectLst/>
              <a:latin typeface="+mn-lt"/>
              <a:ea typeface="Aptos" panose="020B0004020202020204" pitchFamily="34" charset="0"/>
              <a:cs typeface="Times New Roman" panose="02020603050405020304" pitchFamily="18" charset="0"/>
            </a:endParaRPr>
          </a:p>
          <a:p>
            <a:pPr marL="0" marR="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Matthew 7:24–27: Parallel parable of wise and foolish builders.</a:t>
            </a:r>
          </a:p>
          <a:p>
            <a:pPr marL="0" marR="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James 1:22–25: “Be doers of the word, not hearers only.”</a:t>
            </a:r>
          </a:p>
          <a:p>
            <a:pPr marL="0" marR="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Psalm 127:1: “Unless the Lord builds the house…”</a:t>
            </a:r>
          </a:p>
          <a:p>
            <a:pPr marL="0" marR="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1st Corinthians 3:11: Christ as the only true foundation.</a:t>
            </a:r>
          </a:p>
          <a:p>
            <a:pPr marL="0" marR="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 	In Luke chapter 6, Jesus delivers a teaching to a substantial gathering on a level area, presumably a plain or plateau. The assembly comprises individuals from diverse regions who have assembled to listen to His discourse. Among the attendees are His disciples, who have followed Him and gained insight from His teachings.</a:t>
            </a:r>
          </a:p>
          <a:p>
            <a:pPr marL="0" marR="0" indent="45720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As Jesus addresses the crowd, He uses a parable about two builders to illustrate the importance of not only hearing His words but also putting them into practice. The scene is set in the open countryside, with the sun shining down on the diverse group of listeners gathered around Jesus.</a:t>
            </a:r>
          </a:p>
          <a:p>
            <a:pPr marL="0" marR="0" indent="457200" algn="just">
              <a:lnSpc>
                <a:spcPct val="100000"/>
              </a:lnSpc>
              <a:spcAft>
                <a:spcPts val="800"/>
              </a:spcAft>
              <a:buNone/>
            </a:pPr>
            <a:r>
              <a:rPr lang="en-US" sz="1600" kern="100" dirty="0">
                <a:effectLst/>
                <a:latin typeface="+mn-lt"/>
                <a:ea typeface="Aptos" panose="020B0004020202020204" pitchFamily="34" charset="0"/>
                <a:cs typeface="Times New Roman" panose="02020603050405020304" pitchFamily="18" charset="0"/>
              </a:rPr>
              <a:t>The atmosphere is one of anticipation and curiosity as the crowd hangs on Jesus’ every word, eager to learn from the wisdom He imparts. The disciples are attentive, knowing the lessons they receive will shape their understanding of faith and guide their future actions. The setting is serene yet charged with spiritual significance, as Jesus imparts timeless truths that continue to resonate with believers today.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8921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6B37A2-07A5-9FCB-EDD0-92B9461D5A0D}"/>
              </a:ext>
            </a:extLst>
          </p:cNvPr>
          <p:cNvSpPr txBox="1"/>
          <p:nvPr/>
        </p:nvSpPr>
        <p:spPr>
          <a:xfrm>
            <a:off x="859536" y="1481159"/>
            <a:ext cx="10707624" cy="4452501"/>
          </a:xfrm>
          <a:prstGeom prst="rect">
            <a:avLst/>
          </a:prstGeom>
          <a:noFill/>
        </p:spPr>
        <p:txBody>
          <a:bodyPr wrap="square">
            <a:spAutoFit/>
          </a:bodyPr>
          <a:lstStyle/>
          <a:p>
            <a:pPr marL="0" marR="0" algn="ctr">
              <a:lnSpc>
                <a:spcPct val="100000"/>
              </a:lnSpc>
              <a:spcAft>
                <a:spcPts val="800"/>
              </a:spcAft>
              <a:buNone/>
            </a:pPr>
            <a:r>
              <a:rPr lang="en-US" sz="1800" b="1" kern="100" dirty="0">
                <a:effectLst/>
                <a:latin typeface="+mn-lt"/>
                <a:ea typeface="Aptos" panose="020B0004020202020204" pitchFamily="34" charset="0"/>
                <a:cs typeface="Times New Roman" panose="02020603050405020304" pitchFamily="18" charset="0"/>
              </a:rPr>
              <a:t>What is Luke 6:47-49 about?</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Envision the construction of a robust edifice—potentially a skyscraper—upon a fragile foundation. No matter how aesthetically pleasing the design, the structure will inevitably collapse under stress. Similarly, our lives resemble buildings, with our beliefs and values as the foundation. We fortify our faith by anchoring our existence in the teachings of Jesus. A life founded on the principles of Jesus’ teachings can withstand the adversities and uncertainties we face, much like a resilient foundation endures storms and natural calamities.</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When we build our lives on the teachings of Jesus, we ground ourselves in timeless wisdom, love, and compassion. Jesus’ teachings underscore core values such as kindness, forgiveness, and humility, which can guide us through both prosperous and challenging periods. These teachings offer us a moral compass, a sense of purpose, and a reservoir of strength. By embracing and integrating these principles into our daily lives, we cultivate a profound and enduring faith that sustains us through life’s trials and tribulations. So, the next time you face a challenge or uncertainty, consider grounding your life in the teachings of Jesus, which provide a solid foundation for your faith.</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9172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724E5D-FCA8-50CD-6300-4C7EB44F3316}"/>
              </a:ext>
            </a:extLst>
          </p:cNvPr>
          <p:cNvSpPr txBox="1"/>
          <p:nvPr/>
        </p:nvSpPr>
        <p:spPr>
          <a:xfrm>
            <a:off x="960120" y="1642229"/>
            <a:ext cx="10323576" cy="4278094"/>
          </a:xfrm>
          <a:prstGeom prst="rect">
            <a:avLst/>
          </a:prstGeom>
          <a:noFill/>
        </p:spPr>
        <p:txBody>
          <a:bodyPr wrap="square">
            <a:spAutoFit/>
          </a:bodyPr>
          <a:lstStyle/>
          <a:p>
            <a:pPr marL="0" marR="0" algn="ctr">
              <a:lnSpc>
                <a:spcPct val="100000"/>
              </a:lnSpc>
              <a:spcAft>
                <a:spcPts val="800"/>
              </a:spcAft>
              <a:buNone/>
            </a:pPr>
            <a:r>
              <a:rPr lang="en-US" sz="1800" b="1" kern="100" dirty="0">
                <a:effectLst/>
                <a:latin typeface="+mn-lt"/>
                <a:ea typeface="Aptos" panose="020B0004020202020204" pitchFamily="34" charset="0"/>
                <a:cs typeface="Times New Roman" panose="02020603050405020304" pitchFamily="18" charset="0"/>
              </a:rPr>
              <a:t>Understanding what Luke 6:47-49 really means</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In the Gospel of Luke, Jesus gives a profound instruction about the necessity of not only listening to His words but also applying them in practice. This excerpt sits within a sequence of teachings in which Jesus underscores the importance of embodying His teachings in our everyday lives.</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Jesus commences by stating, “Everyone who comes to me and hears my words and puts them into practice.” Here, He emphasizes three fundamental actions: approaching Him, listening attentively to His teachings, and, most critically, putting them into practice in our daily lives. This resonates with James 1:22, which urges us to be not merely listeners of the word but also doers.</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Following this statement, Jesus introduces a parable to illustrate the consequences of heeding or neglecting His words. He compares those who put His teachings into practice to a wise man who builds his house on a solid rock foundation. This imagery underscores the importance of a strong foundation in both physical and spiritual realms, as seen in </a:t>
            </a:r>
            <a:r>
              <a:rPr lang="en-US" sz="1800" u="none" strike="noStrike" kern="100" dirty="0">
                <a:solidFill>
                  <a:schemeClr val="tx1"/>
                </a:solidFill>
                <a:effectLst/>
                <a:latin typeface="+mn-lt"/>
                <a:ea typeface="Aptos" panose="020B0004020202020204" pitchFamily="34" charset="0"/>
                <a:cs typeface="Times New Roman" panose="02020603050405020304" pitchFamily="18" charset="0"/>
                <a:hlinkClick r:id="rId2"/>
              </a:rPr>
              <a:t>Matthew 7:24-25</a:t>
            </a:r>
            <a:r>
              <a:rPr lang="en-US" sz="1800" kern="100" dirty="0">
                <a:effectLst/>
                <a:latin typeface="+mn-lt"/>
                <a:ea typeface="Aptos" panose="020B0004020202020204" pitchFamily="34" charset="0"/>
                <a:cs typeface="Times New Roman" panose="02020603050405020304" pitchFamily="18" charset="0"/>
              </a:rPr>
              <a: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73762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5D690C-9E10-B188-3E38-8BEFE76EAF31}"/>
              </a:ext>
            </a:extLst>
          </p:cNvPr>
          <p:cNvSpPr txBox="1"/>
          <p:nvPr/>
        </p:nvSpPr>
        <p:spPr>
          <a:xfrm>
            <a:off x="868680" y="275126"/>
            <a:ext cx="10661904" cy="5765681"/>
          </a:xfrm>
          <a:prstGeom prst="rect">
            <a:avLst/>
          </a:prstGeom>
          <a:noFill/>
        </p:spPr>
        <p:txBody>
          <a:bodyPr wrap="square">
            <a:spAutoFit/>
          </a:bodyPr>
          <a:lstStyle/>
          <a:p>
            <a:pPr marL="0" marR="0" indent="457200" algn="just">
              <a:lnSpc>
                <a:spcPct val="100000"/>
              </a:lnSpc>
              <a:spcAft>
                <a:spcPts val="800"/>
              </a:spcAft>
              <a:buNone/>
            </a:pPr>
            <a:r>
              <a:rPr lang="en-US" sz="1800" kern="100" dirty="0">
                <a:effectLst/>
                <a:latin typeface="Abadi" panose="020F0502020204030204" pitchFamily="34" charset="0"/>
                <a:ea typeface="Aptos" panose="020B0004020202020204" pitchFamily="34" charset="0"/>
                <a:cs typeface="Times New Roman" panose="02020603050405020304" pitchFamily="18" charset="0"/>
              </a:rPr>
              <a:t>The metaphor continues as Jesus describes how the house built on a rock withstands the torrential flood, symbolizing life’s challenges. This imagery resonates with Psalm 46:1-2, where God is our refuge and strength in times of trouble. Conversely, the house without a foundation represents those who hear but do not act on Jesus’ teachings, leading to inevitable collapse, as Proverbs 10:25 highlights.</a:t>
            </a:r>
          </a:p>
          <a:p>
            <a:pPr marL="0" marR="0" indent="457200" algn="just">
              <a:lnSpc>
                <a:spcPct val="100000"/>
              </a:lnSpc>
              <a:spcAft>
                <a:spcPts val="800"/>
              </a:spcAft>
              <a:buNone/>
            </a:pPr>
            <a:r>
              <a:rPr lang="en-US" sz="1800" kern="100" dirty="0">
                <a:effectLst/>
                <a:latin typeface="Abadi" panose="020F0502020204030204" pitchFamily="34" charset="0"/>
                <a:ea typeface="Aptos" panose="020B0004020202020204" pitchFamily="34" charset="0"/>
                <a:cs typeface="Times New Roman" panose="02020603050405020304" pitchFamily="18" charset="0"/>
              </a:rPr>
              <a:t>In contemporary society, marked by uncertainties and challenges comparable to the torrent described in the parable, the message endures. Establishing a solid spiritual foundation in Jesus is essential for effectively navigating life’s difficulties. As the anecdote shows, an individual can maintain steadfast faith amid adversity, and our foundation in Christ supports us through the most severe periods.</a:t>
            </a:r>
          </a:p>
          <a:p>
            <a:pPr marL="0" marR="0" indent="457200" algn="just">
              <a:lnSpc>
                <a:spcPct val="100000"/>
              </a:lnSpc>
              <a:spcAft>
                <a:spcPts val="800"/>
              </a:spcAft>
              <a:buNone/>
            </a:pPr>
            <a:r>
              <a:rPr lang="en-US" sz="1800" kern="100" dirty="0">
                <a:effectLst/>
                <a:latin typeface="Abadi" panose="020F0502020204030204" pitchFamily="34" charset="0"/>
                <a:ea typeface="Aptos" panose="020B0004020202020204" pitchFamily="34" charset="0"/>
                <a:cs typeface="Times New Roman" panose="02020603050405020304" pitchFamily="18" charset="0"/>
              </a:rPr>
              <a:t>When Jesus speaks of digging deep and laying a foundation on rock, He emphasizes the intentional effort required to build a strong faith base. This includes prayer, studying Scripture, and living out His teachings daily. The stability that comes from being well-built on Christ doesn’t exempt us from challenges but provides a peace that surpasses understanding, as Jesus is our unwavering anchor.</a:t>
            </a:r>
          </a:p>
          <a:p>
            <a:pPr marL="0" marR="0" indent="457200" algn="just">
              <a:lnSpc>
                <a:spcPct val="100000"/>
              </a:lnSpc>
              <a:spcAft>
                <a:spcPts val="800"/>
              </a:spcAft>
              <a:buNone/>
            </a:pPr>
            <a:r>
              <a:rPr lang="en-US" sz="1800" kern="100" dirty="0">
                <a:effectLst/>
                <a:latin typeface="Abadi" panose="020F0502020204030204" pitchFamily="34" charset="0"/>
                <a:ea typeface="Aptos" panose="020B0004020202020204" pitchFamily="34" charset="0"/>
                <a:cs typeface="Times New Roman" panose="02020603050405020304" pitchFamily="18" charset="0"/>
              </a:rPr>
              <a:t>Conversely, a life not grounded in Jesus is fragile, susceptible to collapse when faced with trials. The image of a house without a foundation crumbling under pressure starkly reminds us of the consequences of neglecting Jesus’ teachings. As 1</a:t>
            </a:r>
            <a:r>
              <a:rPr lang="en-US" sz="1800" kern="100" baseline="30000" dirty="0">
                <a:effectLst/>
                <a:latin typeface="Abadi" panose="020F0502020204030204" pitchFamily="34" charset="0"/>
                <a:ea typeface="Aptos" panose="020B0004020202020204" pitchFamily="34" charset="0"/>
                <a:cs typeface="Times New Roman" panose="02020603050405020304" pitchFamily="18" charset="0"/>
              </a:rPr>
              <a:t>st</a:t>
            </a:r>
            <a:r>
              <a:rPr lang="en-US" sz="1800" kern="100" dirty="0">
                <a:effectLst/>
                <a:latin typeface="Abadi" panose="020F0502020204030204" pitchFamily="34" charset="0"/>
                <a:ea typeface="Aptos" panose="020B0004020202020204" pitchFamily="34" charset="0"/>
                <a:cs typeface="Times New Roman" panose="02020603050405020304" pitchFamily="18" charset="0"/>
              </a:rPr>
              <a:t> Corinthians 3:11 asserts, Jesus is the only foundation on which we can build a lasting and secure life.</a:t>
            </a:r>
          </a:p>
          <a:p>
            <a:pPr marL="0" marR="0" indent="457200" algn="just">
              <a:lnSpc>
                <a:spcPct val="100000"/>
              </a:lnSpc>
              <a:spcAft>
                <a:spcPts val="800"/>
              </a:spcAft>
              <a:buNone/>
            </a:pPr>
            <a:r>
              <a:rPr lang="en-US" sz="1800" kern="100" dirty="0">
                <a:effectLst/>
                <a:latin typeface="Abadi" panose="020F0502020204030204" pitchFamily="34" charset="0"/>
                <a:ea typeface="Aptos" panose="020B0004020202020204" pitchFamily="34" charset="0"/>
                <a:cs typeface="Times New Roman" panose="02020603050405020304" pitchFamily="18" charset="0"/>
              </a:rPr>
              <a:t>In conclusion, Jesus’ words in Luke 6:47-49 urge us to reflect on the foundation of our faith. Let us heed His teachings and apply them in our lives, so we may stand firm when life's storms rage. May we all build our lives on the solid rock of Jesus’ words, finding strength, peace, and unwavering hope in Him.</a:t>
            </a:r>
            <a:endParaRPr lang="en-US" sz="1200" kern="100" dirty="0">
              <a:effectLst/>
              <a:latin typeface="Abadi" panose="020F0502020204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10306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9272EF-FF08-1FD8-3A66-59CE56C45967}"/>
              </a:ext>
            </a:extLst>
          </p:cNvPr>
          <p:cNvSpPr txBox="1"/>
          <p:nvPr/>
        </p:nvSpPr>
        <p:spPr>
          <a:xfrm>
            <a:off x="1106424" y="361109"/>
            <a:ext cx="10579608" cy="7663636"/>
          </a:xfrm>
          <a:prstGeom prst="rect">
            <a:avLst/>
          </a:prstGeom>
          <a:noFill/>
        </p:spPr>
        <p:txBody>
          <a:bodyPr wrap="square">
            <a:spAutoFit/>
          </a:bodyPr>
          <a:lstStyle/>
          <a:p>
            <a:pPr marL="0" marR="0" algn="ctr">
              <a:lnSpc>
                <a:spcPct val="100000"/>
              </a:lnSpc>
              <a:spcAft>
                <a:spcPts val="800"/>
              </a:spcAft>
              <a:buNone/>
            </a:pPr>
            <a:r>
              <a:rPr lang="en-US" sz="1800" b="1" kern="100" dirty="0">
                <a:effectLst/>
                <a:latin typeface="+mn-lt"/>
                <a:ea typeface="Aptos" panose="020B0004020202020204" pitchFamily="34" charset="0"/>
                <a:cs typeface="Times New Roman" panose="02020603050405020304" pitchFamily="18" charset="0"/>
              </a:rPr>
              <a:t>Are we building our lives on a firm foundation?</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1800" kern="100" dirty="0">
                <a:effectLst/>
                <a:latin typeface="Cinzel" pitchFamily="2" charset="0"/>
                <a:ea typeface="Aptos" panose="020B0004020202020204" pitchFamily="34" charset="0"/>
                <a:cs typeface="Times New Roman" panose="02020603050405020304" pitchFamily="18" charset="0"/>
              </a:rPr>
              <a:t>In this verse, Jesus urges us to build our lives on a firm foundation, like a man who built his house on solid rock. By doing so, we establish a strong, unshakable foundation for our lives. This foundation is built on faith, trust, and obedience to God’s teachings.</a:t>
            </a:r>
          </a:p>
          <a:p>
            <a:pPr marL="0" marR="0" indent="457200" algn="just">
              <a:lnSpc>
                <a:spcPct val="100000"/>
              </a:lnSpc>
              <a:spcAft>
                <a:spcPts val="800"/>
              </a:spcAft>
              <a:buNone/>
            </a:pPr>
            <a:r>
              <a:rPr lang="en-US" sz="1800" kern="100" dirty="0">
                <a:effectLst/>
                <a:latin typeface="Cinzel" pitchFamily="2" charset="0"/>
                <a:ea typeface="Aptos" panose="020B0004020202020204" pitchFamily="34" charset="0"/>
                <a:cs typeface="Times New Roman" panose="02020603050405020304" pitchFamily="18" charset="0"/>
              </a:rPr>
              <a:t>Just as a house built on rock can withstand storms and floods, our lives can too weather the challenges and trials we face when we build on a solid foundation. This foundation is grounded in a personal relationship with God, a commitment to following His word, and a reliance on His strength and wisdom.</a:t>
            </a:r>
          </a:p>
          <a:p>
            <a:pPr marL="0" marR="0" indent="457200" algn="just">
              <a:lnSpc>
                <a:spcPct val="100000"/>
              </a:lnSpc>
              <a:spcAft>
                <a:spcPts val="800"/>
              </a:spcAft>
              <a:buNone/>
            </a:pPr>
            <a:r>
              <a:rPr lang="en-US" sz="1800" kern="100" dirty="0">
                <a:effectLst/>
                <a:latin typeface="Cinzel" pitchFamily="2" charset="0"/>
                <a:ea typeface="Aptos" panose="020B0004020202020204" pitchFamily="34" charset="0"/>
                <a:cs typeface="Times New Roman" panose="02020603050405020304" pitchFamily="18" charset="0"/>
              </a:rPr>
              <a:t>By contrast, if we build our lives on a weak foundation, represented by sand in the verse, our efforts will crumble when faced with difficulties and adversity. It is a reminder for us to reflect on the foundation upon which we are building our lives – whether it is on the solid rock of God’s truth and love, or on the shifting sands of worldly desires and human wisdom.</a:t>
            </a:r>
          </a:p>
          <a:p>
            <a:pPr marL="0" marR="0" algn="ctr">
              <a:lnSpc>
                <a:spcPct val="100000"/>
              </a:lnSpc>
              <a:spcAft>
                <a:spcPts val="800"/>
              </a:spcAft>
              <a:buNone/>
            </a:pPr>
            <a:r>
              <a:rPr lang="en-US" sz="1800" b="1" kern="100" dirty="0">
                <a:effectLst/>
                <a:latin typeface="Cinzel" pitchFamily="2" charset="0"/>
                <a:ea typeface="Aptos" panose="020B0004020202020204" pitchFamily="34" charset="0"/>
                <a:cs typeface="Times New Roman" panose="02020603050405020304" pitchFamily="18" charset="0"/>
              </a:rPr>
              <a:t> </a:t>
            </a:r>
            <a:endParaRPr lang="en-US" sz="1800" kern="100" dirty="0">
              <a:effectLst/>
              <a:latin typeface="Cinzel" pitchFamily="2" charset="0"/>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b="1" u="sng" kern="100" dirty="0">
                <a:effectLst/>
                <a:latin typeface="Cinzel" pitchFamily="2" charset="0"/>
                <a:ea typeface="Aptos" panose="020B0004020202020204" pitchFamily="34" charset="0"/>
                <a:cs typeface="Times New Roman" panose="02020603050405020304" pitchFamily="18" charset="0"/>
              </a:rPr>
              <a:t>Application</a:t>
            </a:r>
            <a:endParaRPr lang="en-US" sz="1800" u="sng" kern="100" dirty="0">
              <a:effectLst/>
              <a:latin typeface="Cinzel" pitchFamily="2" charset="0"/>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1800" kern="100" dirty="0">
                <a:effectLst/>
                <a:latin typeface="Cinzel" pitchFamily="2" charset="0"/>
                <a:ea typeface="Aptos" panose="020B0004020202020204" pitchFamily="34" charset="0"/>
                <a:cs typeface="Times New Roman" panose="02020603050405020304" pitchFamily="18" charset="0"/>
              </a:rPr>
              <a:t>In the workplace of life, let’s pave our paths with the sturdy bricks of faith and action. Let’s not just talk the talk but walk the walk, strengthening our resolve to weather any storms that come our way. Are you ready to fortify your life on the unshakable foundation of God’s teachings?</a:t>
            </a:r>
          </a:p>
          <a:p>
            <a:pPr marL="0" marR="0" algn="just">
              <a:lnSpc>
                <a:spcPct val="100000"/>
              </a:lnSpc>
              <a:spcAft>
                <a:spcPts val="800"/>
              </a:spcAft>
              <a:buNone/>
            </a:pPr>
            <a:r>
              <a:rPr lang="en-US" sz="1800" kern="100" dirty="0">
                <a:effectLst/>
                <a:latin typeface="Cinzel" pitchFamily="2" charset="0"/>
                <a:ea typeface="Aptos" panose="020B0004020202020204" pitchFamily="34" charset="0"/>
                <a:cs typeface="Times New Roman" panose="02020603050405020304" pitchFamily="18" charset="0"/>
              </a:rPr>
              <a:t> </a:t>
            </a:r>
          </a:p>
          <a:p>
            <a:pPr marL="0" marR="0" algn="just">
              <a:lnSpc>
                <a:spcPct val="100000"/>
              </a:lnSpc>
              <a:spcAft>
                <a:spcPts val="800"/>
              </a:spcAft>
              <a:buNone/>
            </a:pPr>
            <a:r>
              <a:rPr lang="en-US" sz="1800" b="1" kern="100" dirty="0">
                <a:effectLst/>
                <a:latin typeface="Cinzel" pitchFamily="2" charset="0"/>
                <a:ea typeface="Aptos" panose="020B0004020202020204" pitchFamily="34" charset="0"/>
                <a:cs typeface="Times New Roman" panose="02020603050405020304" pitchFamily="18" charset="0"/>
              </a:rPr>
              <a:t>Key Insight</a:t>
            </a:r>
            <a:endParaRPr lang="en-US" sz="1800" kern="100" dirty="0">
              <a:effectLst/>
              <a:latin typeface="Cinzel" pitchFamily="2" charset="0"/>
              <a:ea typeface="Aptos" panose="020B0004020202020204" pitchFamily="34" charset="0"/>
              <a:cs typeface="Times New Roman" panose="02020603050405020304" pitchFamily="18" charset="0"/>
            </a:endParaRPr>
          </a:p>
          <a:p>
            <a:pPr marL="0" marR="0" algn="just">
              <a:lnSpc>
                <a:spcPct val="100000"/>
              </a:lnSpc>
              <a:spcAft>
                <a:spcPts val="800"/>
              </a:spcAft>
              <a:buNone/>
            </a:pPr>
            <a:r>
              <a:rPr lang="en-US" sz="1800" kern="100" dirty="0">
                <a:effectLst/>
                <a:latin typeface="Cinzel" pitchFamily="2" charset="0"/>
                <a:ea typeface="Aptos" panose="020B0004020202020204" pitchFamily="34" charset="0"/>
                <a:cs typeface="Times New Roman" panose="02020603050405020304" pitchFamily="18" charset="0"/>
              </a:rPr>
              <a:t>Jesus doesn't want your "Lord, Lord" — he wants your obedience. Everything depends on whether you build on bedrock or air.</a:t>
            </a:r>
            <a:endParaRPr lang="en-US" sz="1200" kern="100" dirty="0">
              <a:effectLst/>
              <a:latin typeface="Cinzel"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08839121"/>
      </p:ext>
    </p:extLst>
  </p:cSld>
  <p:clrMapOvr>
    <a:masterClrMapping/>
  </p:clrMapOvr>
</p:sld>
</file>

<file path=ppt/theme/theme1.xml><?xml version="1.0" encoding="utf-8"?>
<a:theme xmlns:a="http://schemas.openxmlformats.org/drawingml/2006/main" name="Northern ligh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thern lights_e16e022e-be2c-4e5f-a1a0-12ee95ec224d_wac_v2" id="{B6B6850C-8787-446D-AEF8-4F4B369C2BE6}" vid="{B649D6A8-486A-404C-BAE4-F6DCFECB1A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CAF6374-A7FD-4717-AFE0-646B462CEB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3.xml><?xml version="1.0" encoding="utf-8"?>
<ds:datastoreItem xmlns:ds="http://schemas.openxmlformats.org/officeDocument/2006/customXml" ds:itemID="{4B99ED26-B189-4BA1-99D0-1112D8C2F106}">
  <ds:schemaRefs>
    <ds:schemaRef ds:uri="http://purl.org/dc/terms/"/>
    <ds:schemaRef ds:uri="http://schemas.microsoft.com/office/2006/metadata/properties"/>
    <ds:schemaRef ds:uri="http://purl.org/dc/dcmitype/"/>
    <ds:schemaRef ds:uri="http://schemas.microsoft.com/office/2006/documentManagement/types"/>
    <ds:schemaRef ds:uri="230e9df3-be65-4c73-a93b-d1236ebd677e"/>
    <ds:schemaRef ds:uri="http://purl.org/dc/elements/1.1/"/>
    <ds:schemaRef ds:uri="http://schemas.microsoft.com/office/infopath/2007/PartnerControls"/>
    <ds:schemaRef ds:uri="http://www.w3.org/XML/1998/namespace"/>
    <ds:schemaRef ds:uri="http://schemas.openxmlformats.org/package/2006/metadata/core-properties"/>
    <ds:schemaRef ds:uri="16c05727-aa75-4e4a-9b5f-8a80a1165891"/>
    <ds:schemaRef ds:uri="71af3243-3dd4-4a8d-8c0d-dd76da1f02a5"/>
    <ds:schemaRef ds:uri="http://schemas.microsoft.com/sharepoint/v3"/>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{2BA77006-EF91-4F3D-95CE-08E12FDC1531}a68ed2e1-c015-4bc0-a84f-ee5b52e9f56e-TFe16e022e-be2c-4e5f-a1a0-12ee95ec224d7989ee22_win32</Template>
  <TotalTime>39</TotalTime>
  <Words>3021</Words>
  <Application>Microsoft Office PowerPoint</Application>
  <PresentationFormat>Widescreen</PresentationFormat>
  <Paragraphs>91</Paragraphs>
  <Slides>18</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Abadi</vt:lpstr>
      <vt:lpstr>Aharoni</vt:lpstr>
      <vt:lpstr>Aptos</vt:lpstr>
      <vt:lpstr>Arial</vt:lpstr>
      <vt:lpstr>Arial Black</vt:lpstr>
      <vt:lpstr>Avenir Next LT Pro</vt:lpstr>
      <vt:lpstr>Cinzel</vt:lpstr>
      <vt:lpstr>Georgia</vt:lpstr>
      <vt:lpstr>Northern lights</vt:lpstr>
      <vt:lpstr>Jesus and His parable – week four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Zella Case</dc:creator>
  <cp:lastModifiedBy>Zella Case</cp:lastModifiedBy>
  <cp:revision>1</cp:revision>
  <dcterms:created xsi:type="dcterms:W3CDTF">2026-09-20T18:46:11Z</dcterms:created>
  <dcterms:modified xsi:type="dcterms:W3CDTF">2026-09-20T19:25:16Z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