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4"/>
  </p:sldMasterIdLst>
  <p:notesMasterIdLst>
    <p:notesMasterId r:id="rId28"/>
  </p:notesMasterIdLst>
  <p:handoutMasterIdLst>
    <p:handoutMasterId r:id="rId29"/>
  </p:handoutMasterIdLst>
  <p:sldIdLst>
    <p:sldId id="1497" r:id="rId5"/>
    <p:sldId id="1514" r:id="rId6"/>
    <p:sldId id="1516" r:id="rId7"/>
    <p:sldId id="1530" r:id="rId8"/>
    <p:sldId id="1500" r:id="rId9"/>
    <p:sldId id="1502" r:id="rId10"/>
    <p:sldId id="1517" r:id="rId11"/>
    <p:sldId id="1519" r:id="rId12"/>
    <p:sldId id="1518" r:id="rId13"/>
    <p:sldId id="1511" r:id="rId14"/>
    <p:sldId id="1520" r:id="rId15"/>
    <p:sldId id="1521" r:id="rId16"/>
    <p:sldId id="1526" r:id="rId17"/>
    <p:sldId id="1527" r:id="rId18"/>
    <p:sldId id="1528" r:id="rId19"/>
    <p:sldId id="1532" r:id="rId20"/>
    <p:sldId id="1529" r:id="rId21"/>
    <p:sldId id="1522" r:id="rId22"/>
    <p:sldId id="1523" r:id="rId23"/>
    <p:sldId id="1524" r:id="rId24"/>
    <p:sldId id="1525" r:id="rId25"/>
    <p:sldId id="1531" r:id="rId26"/>
    <p:sldId id="151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C917F3-8430-451C-927E-4FC714024D62}" v="137" dt="2026-09-16T22:01:01.129"/>
  </p1510:revLst>
</p1510:revInfo>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89104" autoAdjust="0"/>
  </p:normalViewPr>
  <p:slideViewPr>
    <p:cSldViewPr snapToGrid="0">
      <p:cViewPr varScale="1">
        <p:scale>
          <a:sx n="98" d="100"/>
          <a:sy n="98" d="100"/>
        </p:scale>
        <p:origin x="2706" y="114"/>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ella Case" userId="4f7dffae8b160364" providerId="LiveId" clId="{D138D253-9FCA-47D6-B178-2D4A3432D570}"/>
    <pc:docChg chg="undo custSel addSld delSld modSld sldOrd">
      <pc:chgData name="Zella Case" userId="4f7dffae8b160364" providerId="LiveId" clId="{D138D253-9FCA-47D6-B178-2D4A3432D570}" dt="2026-09-16T22:01:01.129" v="1789"/>
      <pc:docMkLst>
        <pc:docMk/>
      </pc:docMkLst>
      <pc:sldChg chg="modTransition">
        <pc:chgData name="Zella Case" userId="4f7dffae8b160364" providerId="LiveId" clId="{D138D253-9FCA-47D6-B178-2D4A3432D570}" dt="2026-09-16T22:00:41.329" v="1787"/>
        <pc:sldMkLst>
          <pc:docMk/>
          <pc:sldMk cId="1773831372" sldId="1497"/>
        </pc:sldMkLst>
      </pc:sldChg>
      <pc:sldChg chg="modSp mod modTransition">
        <pc:chgData name="Zella Case" userId="4f7dffae8b160364" providerId="LiveId" clId="{D138D253-9FCA-47D6-B178-2D4A3432D570}" dt="2026-09-15T21:54:25.708" v="1353" actId="20577"/>
        <pc:sldMkLst>
          <pc:docMk/>
          <pc:sldMk cId="948600294" sldId="1500"/>
        </pc:sldMkLst>
        <pc:spChg chg="mod">
          <ac:chgData name="Zella Case" userId="4f7dffae8b160364" providerId="LiveId" clId="{D138D253-9FCA-47D6-B178-2D4A3432D570}" dt="2026-09-15T21:54:25.708" v="1353" actId="20577"/>
          <ac:spMkLst>
            <pc:docMk/>
            <pc:sldMk cId="948600294" sldId="1500"/>
            <ac:spMk id="3" creationId="{017EDA3D-7A3B-89EE-20EE-3C585535263A}"/>
          </ac:spMkLst>
        </pc:spChg>
      </pc:sldChg>
      <pc:sldChg chg="modTransition">
        <pc:chgData name="Zella Case" userId="4f7dffae8b160364" providerId="LiveId" clId="{D138D253-9FCA-47D6-B178-2D4A3432D570}" dt="2026-09-15T18:34:41.222" v="307"/>
        <pc:sldMkLst>
          <pc:docMk/>
          <pc:sldMk cId="1858387724" sldId="1502"/>
        </pc:sldMkLst>
      </pc:sldChg>
      <pc:sldChg chg="modTransition">
        <pc:chgData name="Zella Case" userId="4f7dffae8b160364" providerId="LiveId" clId="{D138D253-9FCA-47D6-B178-2D4A3432D570}" dt="2026-09-15T18:35:15.817" v="311"/>
        <pc:sldMkLst>
          <pc:docMk/>
          <pc:sldMk cId="2236553916" sldId="1511"/>
        </pc:sldMkLst>
      </pc:sldChg>
      <pc:sldChg chg="modTransition">
        <pc:chgData name="Zella Case" userId="4f7dffae8b160364" providerId="LiveId" clId="{D138D253-9FCA-47D6-B178-2D4A3432D570}" dt="2026-09-16T22:00:51.745" v="1788"/>
        <pc:sldMkLst>
          <pc:docMk/>
          <pc:sldMk cId="2002021855" sldId="1514"/>
        </pc:sldMkLst>
      </pc:sldChg>
      <pc:sldChg chg="modSp mod modTransition">
        <pc:chgData name="Zella Case" userId="4f7dffae8b160364" providerId="LiveId" clId="{D138D253-9FCA-47D6-B178-2D4A3432D570}" dt="2026-09-16T22:01:01.129" v="1789"/>
        <pc:sldMkLst>
          <pc:docMk/>
          <pc:sldMk cId="2949280008" sldId="1516"/>
        </pc:sldMkLst>
        <pc:spChg chg="mod">
          <ac:chgData name="Zella Case" userId="4f7dffae8b160364" providerId="LiveId" clId="{D138D253-9FCA-47D6-B178-2D4A3432D570}" dt="2026-09-15T19:46:58.321" v="737" actId="20577"/>
          <ac:spMkLst>
            <pc:docMk/>
            <pc:sldMk cId="2949280008" sldId="1516"/>
            <ac:spMk id="2" creationId="{D47C36E0-81A1-7390-0CF3-CE3192A39370}"/>
          </ac:spMkLst>
        </pc:spChg>
      </pc:sldChg>
      <pc:sldChg chg="modTransition">
        <pc:chgData name="Zella Case" userId="4f7dffae8b160364" providerId="LiveId" clId="{D138D253-9FCA-47D6-B178-2D4A3432D570}" dt="2026-09-15T18:34:51.816" v="308"/>
        <pc:sldMkLst>
          <pc:docMk/>
          <pc:sldMk cId="2123826751" sldId="1517"/>
        </pc:sldMkLst>
      </pc:sldChg>
      <pc:sldChg chg="modTransition">
        <pc:chgData name="Zella Case" userId="4f7dffae8b160364" providerId="LiveId" clId="{D138D253-9FCA-47D6-B178-2D4A3432D570}" dt="2026-09-15T18:35:08.421" v="310"/>
        <pc:sldMkLst>
          <pc:docMk/>
          <pc:sldMk cId="447225415" sldId="1519"/>
        </pc:sldMkLst>
      </pc:sldChg>
      <pc:sldChg chg="addSp delSp modSp new mod modTransition">
        <pc:chgData name="Zella Case" userId="4f7dffae8b160364" providerId="LiveId" clId="{D138D253-9FCA-47D6-B178-2D4A3432D570}" dt="2026-09-15T18:35:29.873" v="312"/>
        <pc:sldMkLst>
          <pc:docMk/>
          <pc:sldMk cId="3909940149" sldId="1520"/>
        </pc:sldMkLst>
        <pc:spChg chg="mod">
          <ac:chgData name="Zella Case" userId="4f7dffae8b160364" providerId="LiveId" clId="{D138D253-9FCA-47D6-B178-2D4A3432D570}" dt="2026-09-15T18:04:48.948" v="14" actId="20577"/>
          <ac:spMkLst>
            <pc:docMk/>
            <pc:sldMk cId="3909940149" sldId="1520"/>
            <ac:spMk id="2" creationId="{B1EF9032-F87B-C4FB-D9A2-A26D0BB8E9F3}"/>
          </ac:spMkLst>
        </pc:spChg>
        <pc:spChg chg="add del mod">
          <ac:chgData name="Zella Case" userId="4f7dffae8b160364" providerId="LiveId" clId="{D138D253-9FCA-47D6-B178-2D4A3432D570}" dt="2026-09-15T18:05:18.908" v="20" actId="478"/>
          <ac:spMkLst>
            <pc:docMk/>
            <pc:sldMk cId="3909940149" sldId="1520"/>
            <ac:spMk id="3" creationId="{20F451D1-5D3A-858E-57E2-98EB6D53B67D}"/>
          </ac:spMkLst>
        </pc:spChg>
        <pc:spChg chg="add del mod">
          <ac:chgData name="Zella Case" userId="4f7dffae8b160364" providerId="LiveId" clId="{D138D253-9FCA-47D6-B178-2D4A3432D570}" dt="2026-09-15T18:05:13.140" v="18" actId="478"/>
          <ac:spMkLst>
            <pc:docMk/>
            <pc:sldMk cId="3909940149" sldId="1520"/>
            <ac:spMk id="6" creationId="{7D12FDFD-35ED-D4EF-FCCD-098BA631B113}"/>
          </ac:spMkLst>
        </pc:spChg>
        <pc:spChg chg="add mod">
          <ac:chgData name="Zella Case" userId="4f7dffae8b160364" providerId="LiveId" clId="{D138D253-9FCA-47D6-B178-2D4A3432D570}" dt="2026-09-15T18:06:09.483" v="53"/>
          <ac:spMkLst>
            <pc:docMk/>
            <pc:sldMk cId="3909940149" sldId="1520"/>
            <ac:spMk id="8" creationId="{7CE2D050-6DE9-B04B-DB77-86E422090F44}"/>
          </ac:spMkLst>
        </pc:spChg>
        <pc:graphicFrameChg chg="add mod">
          <ac:chgData name="Zella Case" userId="4f7dffae8b160364" providerId="LiveId" clId="{D138D253-9FCA-47D6-B178-2D4A3432D570}" dt="2026-09-15T18:03:58.361" v="3"/>
          <ac:graphicFrameMkLst>
            <pc:docMk/>
            <pc:sldMk cId="3909940149" sldId="1520"/>
            <ac:graphicFrameMk id="4" creationId="{29D251F1-740C-39E0-36B2-73361974E759}"/>
          </ac:graphicFrameMkLst>
        </pc:graphicFrameChg>
      </pc:sldChg>
      <pc:sldChg chg="addSp delSp modSp new mod modTransition">
        <pc:chgData name="Zella Case" userId="4f7dffae8b160364" providerId="LiveId" clId="{D138D253-9FCA-47D6-B178-2D4A3432D570}" dt="2026-09-15T18:35:38.029" v="313"/>
        <pc:sldMkLst>
          <pc:docMk/>
          <pc:sldMk cId="2857244966" sldId="1521"/>
        </pc:sldMkLst>
        <pc:spChg chg="mod">
          <ac:chgData name="Zella Case" userId="4f7dffae8b160364" providerId="LiveId" clId="{D138D253-9FCA-47D6-B178-2D4A3432D570}" dt="2026-09-15T18:08:56.422" v="74" actId="122"/>
          <ac:spMkLst>
            <pc:docMk/>
            <pc:sldMk cId="2857244966" sldId="1521"/>
            <ac:spMk id="2" creationId="{10EA5C90-AE1B-A229-2639-D2FAEE2FC00D}"/>
          </ac:spMkLst>
        </pc:spChg>
        <pc:spChg chg="del mod">
          <ac:chgData name="Zella Case" userId="4f7dffae8b160364" providerId="LiveId" clId="{D138D253-9FCA-47D6-B178-2D4A3432D570}" dt="2026-09-15T18:06:36.038" v="56" actId="478"/>
          <ac:spMkLst>
            <pc:docMk/>
            <pc:sldMk cId="2857244966" sldId="1521"/>
            <ac:spMk id="3" creationId="{C2601E61-B0CA-E453-5B95-3CD371B2EA1D}"/>
          </ac:spMkLst>
        </pc:spChg>
        <pc:spChg chg="add mod">
          <ac:chgData name="Zella Case" userId="4f7dffae8b160364" providerId="LiveId" clId="{D138D253-9FCA-47D6-B178-2D4A3432D570}" dt="2026-09-15T18:09:44.319" v="83" actId="313"/>
          <ac:spMkLst>
            <pc:docMk/>
            <pc:sldMk cId="2857244966" sldId="1521"/>
            <ac:spMk id="6" creationId="{C6EE672C-5933-CEDF-B7DB-36A714D55F84}"/>
          </ac:spMkLst>
        </pc:spChg>
        <pc:graphicFrameChg chg="add mod modGraphic">
          <ac:chgData name="Zella Case" userId="4f7dffae8b160364" providerId="LiveId" clId="{D138D253-9FCA-47D6-B178-2D4A3432D570}" dt="2026-09-15T18:08:25.078" v="71" actId="1076"/>
          <ac:graphicFrameMkLst>
            <pc:docMk/>
            <pc:sldMk cId="2857244966" sldId="1521"/>
            <ac:graphicFrameMk id="4" creationId="{180FA9AB-6A6A-B11A-93A7-0BF71B66D84C}"/>
          </ac:graphicFrameMkLst>
        </pc:graphicFrameChg>
      </pc:sldChg>
      <pc:sldChg chg="addSp delSp modSp new mod modTransition modAnim">
        <pc:chgData name="Zella Case" userId="4f7dffae8b160364" providerId="LiveId" clId="{D138D253-9FCA-47D6-B178-2D4A3432D570}" dt="2026-09-15T18:35:47.728" v="314"/>
        <pc:sldMkLst>
          <pc:docMk/>
          <pc:sldMk cId="2255343294" sldId="1522"/>
        </pc:sldMkLst>
        <pc:spChg chg="mod">
          <ac:chgData name="Zella Case" userId="4f7dffae8b160364" providerId="LiveId" clId="{D138D253-9FCA-47D6-B178-2D4A3432D570}" dt="2026-09-15T18:13:15.121" v="142" actId="14100"/>
          <ac:spMkLst>
            <pc:docMk/>
            <pc:sldMk cId="2255343294" sldId="1522"/>
            <ac:spMk id="2" creationId="{3971A187-AB55-41A4-CC53-CA47801DE821}"/>
          </ac:spMkLst>
        </pc:spChg>
        <pc:spChg chg="del mod">
          <ac:chgData name="Zella Case" userId="4f7dffae8b160364" providerId="LiveId" clId="{D138D253-9FCA-47D6-B178-2D4A3432D570}" dt="2026-09-15T18:10:39.572" v="86" actId="478"/>
          <ac:spMkLst>
            <pc:docMk/>
            <pc:sldMk cId="2255343294" sldId="1522"/>
            <ac:spMk id="3" creationId="{6FB3CA9B-74ED-EC85-DED4-462BFFCA90F2}"/>
          </ac:spMkLst>
        </pc:spChg>
        <pc:spChg chg="add mod">
          <ac:chgData name="Zella Case" userId="4f7dffae8b160364" providerId="LiveId" clId="{D138D253-9FCA-47D6-B178-2D4A3432D570}" dt="2026-09-15T18:12:38.481" v="136" actId="14100"/>
          <ac:spMkLst>
            <pc:docMk/>
            <pc:sldMk cId="2255343294" sldId="1522"/>
            <ac:spMk id="4" creationId="{8CFEA019-B133-A705-66A7-55599178A037}"/>
          </ac:spMkLst>
        </pc:spChg>
      </pc:sldChg>
      <pc:sldChg chg="addSp delSp modSp new mod modTransition">
        <pc:chgData name="Zella Case" userId="4f7dffae8b160364" providerId="LiveId" clId="{D138D253-9FCA-47D6-B178-2D4A3432D570}" dt="2026-09-15T18:35:59.704" v="315"/>
        <pc:sldMkLst>
          <pc:docMk/>
          <pc:sldMk cId="3379280975" sldId="1523"/>
        </pc:sldMkLst>
        <pc:spChg chg="del mod">
          <ac:chgData name="Zella Case" userId="4f7dffae8b160364" providerId="LiveId" clId="{D138D253-9FCA-47D6-B178-2D4A3432D570}" dt="2026-09-15T18:14:31.206" v="149" actId="478"/>
          <ac:spMkLst>
            <pc:docMk/>
            <pc:sldMk cId="3379280975" sldId="1523"/>
            <ac:spMk id="2" creationId="{811E814E-A408-443F-B89B-DCA6B8401449}"/>
          </ac:spMkLst>
        </pc:spChg>
        <pc:spChg chg="del">
          <ac:chgData name="Zella Case" userId="4f7dffae8b160364" providerId="LiveId" clId="{D138D253-9FCA-47D6-B178-2D4A3432D570}" dt="2026-09-15T18:21:33.825" v="152" actId="478"/>
          <ac:spMkLst>
            <pc:docMk/>
            <pc:sldMk cId="3379280975" sldId="1523"/>
            <ac:spMk id="3" creationId="{AF06FE08-E8F2-7614-5C90-70D9AA33764B}"/>
          </ac:spMkLst>
        </pc:spChg>
        <pc:spChg chg="del mod">
          <ac:chgData name="Zella Case" userId="4f7dffae8b160364" providerId="LiveId" clId="{D138D253-9FCA-47D6-B178-2D4A3432D570}" dt="2026-09-15T18:14:28.095" v="147" actId="478"/>
          <ac:spMkLst>
            <pc:docMk/>
            <pc:sldMk cId="3379280975" sldId="1523"/>
            <ac:spMk id="4" creationId="{961495A1-B460-CDED-6612-BFD03C70F997}"/>
          </ac:spMkLst>
        </pc:spChg>
        <pc:spChg chg="add mod">
          <ac:chgData name="Zella Case" userId="4f7dffae8b160364" providerId="LiveId" clId="{D138D253-9FCA-47D6-B178-2D4A3432D570}" dt="2026-09-15T18:24:33.136" v="182" actId="114"/>
          <ac:spMkLst>
            <pc:docMk/>
            <pc:sldMk cId="3379280975" sldId="1523"/>
            <ac:spMk id="6" creationId="{A13B5A9A-08A4-2644-787D-6DBB91B213DA}"/>
          </ac:spMkLst>
        </pc:spChg>
        <pc:spChg chg="add mod">
          <ac:chgData name="Zella Case" userId="4f7dffae8b160364" providerId="LiveId" clId="{D138D253-9FCA-47D6-B178-2D4A3432D570}" dt="2026-09-15T18:23:01.417" v="167" actId="114"/>
          <ac:spMkLst>
            <pc:docMk/>
            <pc:sldMk cId="3379280975" sldId="1523"/>
            <ac:spMk id="8" creationId="{40F6741D-2C60-20B9-92FF-816BFB8CB5CE}"/>
          </ac:spMkLst>
        </pc:spChg>
      </pc:sldChg>
      <pc:sldChg chg="addSp delSp modSp new mod">
        <pc:chgData name="Zella Case" userId="4f7dffae8b160364" providerId="LiveId" clId="{D138D253-9FCA-47D6-B178-2D4A3432D570}" dt="2026-09-15T18:30:55.348" v="247" actId="207"/>
        <pc:sldMkLst>
          <pc:docMk/>
          <pc:sldMk cId="1739087540" sldId="1524"/>
        </pc:sldMkLst>
        <pc:spChg chg="mod">
          <ac:chgData name="Zella Case" userId="4f7dffae8b160364" providerId="LiveId" clId="{D138D253-9FCA-47D6-B178-2D4A3432D570}" dt="2026-09-15T18:28:05.501" v="246" actId="122"/>
          <ac:spMkLst>
            <pc:docMk/>
            <pc:sldMk cId="1739087540" sldId="1524"/>
            <ac:spMk id="2" creationId="{42C70453-1ACA-6CC4-1A23-C85579F08854}"/>
          </ac:spMkLst>
        </pc:spChg>
        <pc:spChg chg="del mod">
          <ac:chgData name="Zella Case" userId="4f7dffae8b160364" providerId="LiveId" clId="{D138D253-9FCA-47D6-B178-2D4A3432D570}" dt="2026-09-15T18:25:24.555" v="185" actId="478"/>
          <ac:spMkLst>
            <pc:docMk/>
            <pc:sldMk cId="1739087540" sldId="1524"/>
            <ac:spMk id="3" creationId="{63489236-9F73-7FDF-CCFA-5DB51FE71497}"/>
          </ac:spMkLst>
        </pc:spChg>
        <pc:spChg chg="add mod">
          <ac:chgData name="Zella Case" userId="4f7dffae8b160364" providerId="LiveId" clId="{D138D253-9FCA-47D6-B178-2D4A3432D570}" dt="2026-09-15T18:30:55.348" v="247" actId="207"/>
          <ac:spMkLst>
            <pc:docMk/>
            <pc:sldMk cId="1739087540" sldId="1524"/>
            <ac:spMk id="6" creationId="{B7AB95A3-54D7-1B76-81EB-0184BD493F4A}"/>
          </ac:spMkLst>
        </pc:spChg>
        <pc:graphicFrameChg chg="add del mod modGraphic">
          <ac:chgData name="Zella Case" userId="4f7dffae8b160364" providerId="LiveId" clId="{D138D253-9FCA-47D6-B178-2D4A3432D570}" dt="2026-09-15T18:27:08.848" v="199" actId="478"/>
          <ac:graphicFrameMkLst>
            <pc:docMk/>
            <pc:sldMk cId="1739087540" sldId="1524"/>
            <ac:graphicFrameMk id="4" creationId="{11B855F2-9CD2-B595-98D4-81B1A3A45380}"/>
          </ac:graphicFrameMkLst>
        </pc:graphicFrameChg>
      </pc:sldChg>
      <pc:sldChg chg="addSp delSp modSp new mod modAnim">
        <pc:chgData name="Zella Case" userId="4f7dffae8b160364" providerId="LiveId" clId="{D138D253-9FCA-47D6-B178-2D4A3432D570}" dt="2026-09-15T18:33:06.924" v="299"/>
        <pc:sldMkLst>
          <pc:docMk/>
          <pc:sldMk cId="748944740" sldId="1525"/>
        </pc:sldMkLst>
        <pc:spChg chg="mod">
          <ac:chgData name="Zella Case" userId="4f7dffae8b160364" providerId="LiveId" clId="{D138D253-9FCA-47D6-B178-2D4A3432D570}" dt="2026-09-15T18:32:45.698" v="294" actId="14100"/>
          <ac:spMkLst>
            <pc:docMk/>
            <pc:sldMk cId="748944740" sldId="1525"/>
            <ac:spMk id="2" creationId="{E48D1516-3680-18D8-D4ED-31B416945EB3}"/>
          </ac:spMkLst>
        </pc:spChg>
        <pc:spChg chg="del mod">
          <ac:chgData name="Zella Case" userId="4f7dffae8b160364" providerId="LiveId" clId="{D138D253-9FCA-47D6-B178-2D4A3432D570}" dt="2026-09-15T18:26:39.500" v="194" actId="478"/>
          <ac:spMkLst>
            <pc:docMk/>
            <pc:sldMk cId="748944740" sldId="1525"/>
            <ac:spMk id="3" creationId="{6C263694-423B-6CA0-C505-35E9381DF85F}"/>
          </ac:spMkLst>
        </pc:spChg>
        <pc:spChg chg="add mod">
          <ac:chgData name="Zella Case" userId="4f7dffae8b160364" providerId="LiveId" clId="{D138D253-9FCA-47D6-B178-2D4A3432D570}" dt="2026-09-15T18:32:21.326" v="290" actId="1076"/>
          <ac:spMkLst>
            <pc:docMk/>
            <pc:sldMk cId="748944740" sldId="1525"/>
            <ac:spMk id="5" creationId="{F62CF475-3220-5786-03EB-B00094B87EB7}"/>
          </ac:spMkLst>
        </pc:spChg>
      </pc:sldChg>
      <pc:sldChg chg="addSp delSp modSp new mod">
        <pc:chgData name="Zella Case" userId="4f7dffae8b160364" providerId="LiveId" clId="{D138D253-9FCA-47D6-B178-2D4A3432D570}" dt="2026-09-16T21:44:26.474" v="1536" actId="20577"/>
        <pc:sldMkLst>
          <pc:docMk/>
          <pc:sldMk cId="4283393478" sldId="1526"/>
        </pc:sldMkLst>
        <pc:spChg chg="mod">
          <ac:chgData name="Zella Case" userId="4f7dffae8b160364" providerId="LiveId" clId="{D138D253-9FCA-47D6-B178-2D4A3432D570}" dt="2026-09-15T18:41:58.428" v="333" actId="122"/>
          <ac:spMkLst>
            <pc:docMk/>
            <pc:sldMk cId="4283393478" sldId="1526"/>
            <ac:spMk id="2" creationId="{9F921DCE-D853-BD10-3757-E1BD095B2E95}"/>
          </ac:spMkLst>
        </pc:spChg>
        <pc:spChg chg="del mod">
          <ac:chgData name="Zella Case" userId="4f7dffae8b160364" providerId="LiveId" clId="{D138D253-9FCA-47D6-B178-2D4A3432D570}" dt="2026-09-15T18:41:17.156" v="318" actId="478"/>
          <ac:spMkLst>
            <pc:docMk/>
            <pc:sldMk cId="4283393478" sldId="1526"/>
            <ac:spMk id="3" creationId="{CAD096E9-CD69-1D79-3239-82C88D07431C}"/>
          </ac:spMkLst>
        </pc:spChg>
        <pc:spChg chg="add mod">
          <ac:chgData name="Zella Case" userId="4f7dffae8b160364" providerId="LiveId" clId="{D138D253-9FCA-47D6-B178-2D4A3432D570}" dt="2026-09-16T21:44:26.474" v="1536" actId="20577"/>
          <ac:spMkLst>
            <pc:docMk/>
            <pc:sldMk cId="4283393478" sldId="1526"/>
            <ac:spMk id="5" creationId="{ADF64109-2557-A049-EF67-3D332257A6FA}"/>
          </ac:spMkLst>
        </pc:spChg>
      </pc:sldChg>
      <pc:sldChg chg="new del">
        <pc:chgData name="Zella Case" userId="4f7dffae8b160364" providerId="LiveId" clId="{D138D253-9FCA-47D6-B178-2D4A3432D570}" dt="2026-09-15T18:43:48.075" v="346" actId="680"/>
        <pc:sldMkLst>
          <pc:docMk/>
          <pc:sldMk cId="2267812510" sldId="1527"/>
        </pc:sldMkLst>
      </pc:sldChg>
      <pc:sldChg chg="addSp delSp modSp new mod">
        <pc:chgData name="Zella Case" userId="4f7dffae8b160364" providerId="LiveId" clId="{D138D253-9FCA-47D6-B178-2D4A3432D570}" dt="2026-09-15T18:53:49.249" v="504" actId="122"/>
        <pc:sldMkLst>
          <pc:docMk/>
          <pc:sldMk cId="2849986347" sldId="1527"/>
        </pc:sldMkLst>
        <pc:spChg chg="mod">
          <ac:chgData name="Zella Case" userId="4f7dffae8b160364" providerId="LiveId" clId="{D138D253-9FCA-47D6-B178-2D4A3432D570}" dt="2026-09-15T18:52:13.040" v="474" actId="14100"/>
          <ac:spMkLst>
            <pc:docMk/>
            <pc:sldMk cId="2849986347" sldId="1527"/>
            <ac:spMk id="2" creationId="{F5D8B95F-0EBA-97E1-EC5D-0ED1082F2313}"/>
          </ac:spMkLst>
        </pc:spChg>
        <pc:spChg chg="del mod">
          <ac:chgData name="Zella Case" userId="4f7dffae8b160364" providerId="LiveId" clId="{D138D253-9FCA-47D6-B178-2D4A3432D570}" dt="2026-09-15T18:44:02.511" v="349" actId="478"/>
          <ac:spMkLst>
            <pc:docMk/>
            <pc:sldMk cId="2849986347" sldId="1527"/>
            <ac:spMk id="3" creationId="{0E42D09D-F9F4-8185-076B-7F1900E2C70A}"/>
          </ac:spMkLst>
        </pc:spChg>
        <pc:spChg chg="add mod">
          <ac:chgData name="Zella Case" userId="4f7dffae8b160364" providerId="LiveId" clId="{D138D253-9FCA-47D6-B178-2D4A3432D570}" dt="2026-09-15T18:53:28.826" v="502" actId="1076"/>
          <ac:spMkLst>
            <pc:docMk/>
            <pc:sldMk cId="2849986347" sldId="1527"/>
            <ac:spMk id="5" creationId="{54D88322-9ED8-C972-280D-5204B8B7444D}"/>
          </ac:spMkLst>
        </pc:spChg>
        <pc:spChg chg="add mod">
          <ac:chgData name="Zella Case" userId="4f7dffae8b160364" providerId="LiveId" clId="{D138D253-9FCA-47D6-B178-2D4A3432D570}" dt="2026-09-15T18:53:49.249" v="504" actId="122"/>
          <ac:spMkLst>
            <pc:docMk/>
            <pc:sldMk cId="2849986347" sldId="1527"/>
            <ac:spMk id="8" creationId="{E14D2F84-E527-ABC5-4791-355A91AE6752}"/>
          </ac:spMkLst>
        </pc:spChg>
        <pc:picChg chg="add mod">
          <ac:chgData name="Zella Case" userId="4f7dffae8b160364" providerId="LiveId" clId="{D138D253-9FCA-47D6-B178-2D4A3432D570}" dt="2026-09-15T18:45:14.597" v="381" actId="1076"/>
          <ac:picMkLst>
            <pc:docMk/>
            <pc:sldMk cId="2849986347" sldId="1527"/>
            <ac:picMk id="6" creationId="{D42024C8-4628-8693-3F27-DFA75763B5B0}"/>
          </ac:picMkLst>
        </pc:picChg>
      </pc:sldChg>
      <pc:sldChg chg="addSp delSp modSp new mod">
        <pc:chgData name="Zella Case" userId="4f7dffae8b160364" providerId="LiveId" clId="{D138D253-9FCA-47D6-B178-2D4A3432D570}" dt="2026-09-16T21:52:04.100" v="1697" actId="207"/>
        <pc:sldMkLst>
          <pc:docMk/>
          <pc:sldMk cId="4111074084" sldId="1528"/>
        </pc:sldMkLst>
        <pc:spChg chg="del mod">
          <ac:chgData name="Zella Case" userId="4f7dffae8b160364" providerId="LiveId" clId="{D138D253-9FCA-47D6-B178-2D4A3432D570}" dt="2026-09-15T18:49:07.330" v="400" actId="478"/>
          <ac:spMkLst>
            <pc:docMk/>
            <pc:sldMk cId="4111074084" sldId="1528"/>
            <ac:spMk id="2" creationId="{64C3B0EE-AB1C-EC6D-E8E3-1FB524DBCD63}"/>
          </ac:spMkLst>
        </pc:spChg>
        <pc:spChg chg="del mod">
          <ac:chgData name="Zella Case" userId="4f7dffae8b160364" providerId="LiveId" clId="{D138D253-9FCA-47D6-B178-2D4A3432D570}" dt="2026-09-15T18:48:27.977" v="390" actId="478"/>
          <ac:spMkLst>
            <pc:docMk/>
            <pc:sldMk cId="4111074084" sldId="1528"/>
            <ac:spMk id="3" creationId="{3F3ECC99-744B-A2BC-F2CB-FDB3D27D8B11}"/>
          </ac:spMkLst>
        </pc:spChg>
        <pc:spChg chg="add del mod">
          <ac:chgData name="Zella Case" userId="4f7dffae8b160364" providerId="LiveId" clId="{D138D253-9FCA-47D6-B178-2D4A3432D570}" dt="2026-09-15T18:48:50.508" v="396" actId="22"/>
          <ac:spMkLst>
            <pc:docMk/>
            <pc:sldMk cId="4111074084" sldId="1528"/>
            <ac:spMk id="5" creationId="{D86FFB62-C3F3-C452-19CC-FBB83FF15C70}"/>
          </ac:spMkLst>
        </pc:spChg>
        <pc:spChg chg="add mod">
          <ac:chgData name="Zella Case" userId="4f7dffae8b160364" providerId="LiveId" clId="{D138D253-9FCA-47D6-B178-2D4A3432D570}" dt="2026-09-16T21:52:04.100" v="1697" actId="207"/>
          <ac:spMkLst>
            <pc:docMk/>
            <pc:sldMk cId="4111074084" sldId="1528"/>
            <ac:spMk id="7" creationId="{8FBCCB11-839A-5F69-3FEA-A5F9DDA1E2D0}"/>
          </ac:spMkLst>
        </pc:spChg>
      </pc:sldChg>
      <pc:sldChg chg="new del">
        <pc:chgData name="Zella Case" userId="4f7dffae8b160364" providerId="LiveId" clId="{D138D253-9FCA-47D6-B178-2D4A3432D570}" dt="2026-09-15T18:50:00.434" v="409" actId="680"/>
        <pc:sldMkLst>
          <pc:docMk/>
          <pc:sldMk cId="1503000547" sldId="1529"/>
        </pc:sldMkLst>
      </pc:sldChg>
      <pc:sldChg chg="addSp delSp modSp new mod">
        <pc:chgData name="Zella Case" userId="4f7dffae8b160364" providerId="LiveId" clId="{D138D253-9FCA-47D6-B178-2D4A3432D570}" dt="2026-09-15T18:51:53.956" v="472" actId="207"/>
        <pc:sldMkLst>
          <pc:docMk/>
          <pc:sldMk cId="3170692164" sldId="1529"/>
        </pc:sldMkLst>
        <pc:spChg chg="mod">
          <ac:chgData name="Zella Case" userId="4f7dffae8b160364" providerId="LiveId" clId="{D138D253-9FCA-47D6-B178-2D4A3432D570}" dt="2026-09-15T18:51:53.956" v="472" actId="207"/>
          <ac:spMkLst>
            <pc:docMk/>
            <pc:sldMk cId="3170692164" sldId="1529"/>
            <ac:spMk id="2" creationId="{ED3BE265-0066-BDB8-E85E-A535EEB11246}"/>
          </ac:spMkLst>
        </pc:spChg>
        <pc:spChg chg="del mod">
          <ac:chgData name="Zella Case" userId="4f7dffae8b160364" providerId="LiveId" clId="{D138D253-9FCA-47D6-B178-2D4A3432D570}" dt="2026-09-15T18:50:17.848" v="413" actId="478"/>
          <ac:spMkLst>
            <pc:docMk/>
            <pc:sldMk cId="3170692164" sldId="1529"/>
            <ac:spMk id="3" creationId="{532B4D5B-9C04-6E8E-37D5-C00F007CFD52}"/>
          </ac:spMkLst>
        </pc:spChg>
        <pc:spChg chg="add mod">
          <ac:chgData name="Zella Case" userId="4f7dffae8b160364" providerId="LiveId" clId="{D138D253-9FCA-47D6-B178-2D4A3432D570}" dt="2026-09-15T18:51:39.385" v="470"/>
          <ac:spMkLst>
            <pc:docMk/>
            <pc:sldMk cId="3170692164" sldId="1529"/>
            <ac:spMk id="5" creationId="{81DB7E8E-686F-0196-A07B-64619628EF45}"/>
          </ac:spMkLst>
        </pc:spChg>
      </pc:sldChg>
      <pc:sldChg chg="addSp delSp modSp new mod">
        <pc:chgData name="Zella Case" userId="4f7dffae8b160364" providerId="LiveId" clId="{D138D253-9FCA-47D6-B178-2D4A3432D570}" dt="2026-09-15T21:53:34.060" v="1296" actId="207"/>
        <pc:sldMkLst>
          <pc:docMk/>
          <pc:sldMk cId="2222988929" sldId="1530"/>
        </pc:sldMkLst>
        <pc:spChg chg="mod">
          <ac:chgData name="Zella Case" userId="4f7dffae8b160364" providerId="LiveId" clId="{D138D253-9FCA-47D6-B178-2D4A3432D570}" dt="2026-09-15T19:56:07.671" v="1269" actId="20577"/>
          <ac:spMkLst>
            <pc:docMk/>
            <pc:sldMk cId="2222988929" sldId="1530"/>
            <ac:spMk id="2" creationId="{ABE11F06-3211-EA27-2419-9B484635A4FA}"/>
          </ac:spMkLst>
        </pc:spChg>
        <pc:spChg chg="del mod">
          <ac:chgData name="Zella Case" userId="4f7dffae8b160364" providerId="LiveId" clId="{D138D253-9FCA-47D6-B178-2D4A3432D570}" dt="2026-09-15T19:49:03.818" v="811" actId="478"/>
          <ac:spMkLst>
            <pc:docMk/>
            <pc:sldMk cId="2222988929" sldId="1530"/>
            <ac:spMk id="3" creationId="{FE9C7217-B587-628C-8F87-C10367278330}"/>
          </ac:spMkLst>
        </pc:spChg>
        <pc:spChg chg="add del mod">
          <ac:chgData name="Zella Case" userId="4f7dffae8b160364" providerId="LiveId" clId="{D138D253-9FCA-47D6-B178-2D4A3432D570}" dt="2026-09-15T19:49:03.819" v="813"/>
          <ac:spMkLst>
            <pc:docMk/>
            <pc:sldMk cId="2222988929" sldId="1530"/>
            <ac:spMk id="4" creationId="{BFC6BB36-03EE-F868-A6DB-34D3F4457D00}"/>
          </ac:spMkLst>
        </pc:spChg>
        <pc:spChg chg="add mod">
          <ac:chgData name="Zella Case" userId="4f7dffae8b160364" providerId="LiveId" clId="{D138D253-9FCA-47D6-B178-2D4A3432D570}" dt="2026-09-15T21:53:34.060" v="1296" actId="207"/>
          <ac:spMkLst>
            <pc:docMk/>
            <pc:sldMk cId="2222988929" sldId="1530"/>
            <ac:spMk id="5" creationId="{B771CA3F-E005-5D8A-192C-44E1325BBB81}"/>
          </ac:spMkLst>
        </pc:spChg>
      </pc:sldChg>
      <pc:sldChg chg="addSp delSp modSp new mod modAnim">
        <pc:chgData name="Zella Case" userId="4f7dffae8b160364" providerId="LiveId" clId="{D138D253-9FCA-47D6-B178-2D4A3432D570}" dt="2026-09-16T21:58:05.728" v="1784" actId="20577"/>
        <pc:sldMkLst>
          <pc:docMk/>
          <pc:sldMk cId="2894766361" sldId="1531"/>
        </pc:sldMkLst>
        <pc:spChg chg="mod">
          <ac:chgData name="Zella Case" userId="4f7dffae8b160364" providerId="LiveId" clId="{D138D253-9FCA-47D6-B178-2D4A3432D570}" dt="2026-09-16T21:36:52.123" v="1391" actId="20577"/>
          <ac:spMkLst>
            <pc:docMk/>
            <pc:sldMk cId="2894766361" sldId="1531"/>
            <ac:spMk id="2" creationId="{5DCF333B-07F3-D05F-2EEB-A8B1919DBCEC}"/>
          </ac:spMkLst>
        </pc:spChg>
        <pc:spChg chg="del mod">
          <ac:chgData name="Zella Case" userId="4f7dffae8b160364" providerId="LiveId" clId="{D138D253-9FCA-47D6-B178-2D4A3432D570}" dt="2026-09-16T21:37:00.841" v="1393" actId="478"/>
          <ac:spMkLst>
            <pc:docMk/>
            <pc:sldMk cId="2894766361" sldId="1531"/>
            <ac:spMk id="3" creationId="{C1A44192-92FF-473F-9E05-FECA7A027E71}"/>
          </ac:spMkLst>
        </pc:spChg>
        <pc:spChg chg="add mod">
          <ac:chgData name="Zella Case" userId="4f7dffae8b160364" providerId="LiveId" clId="{D138D253-9FCA-47D6-B178-2D4A3432D570}" dt="2026-09-16T21:58:05.728" v="1784" actId="20577"/>
          <ac:spMkLst>
            <pc:docMk/>
            <pc:sldMk cId="2894766361" sldId="1531"/>
            <ac:spMk id="4" creationId="{E3DC4167-DCEB-EA8D-1E7F-51F00C49B7F1}"/>
          </ac:spMkLst>
        </pc:spChg>
      </pc:sldChg>
      <pc:sldChg chg="addSp delSp modSp new mod ord">
        <pc:chgData name="Zella Case" userId="4f7dffae8b160364" providerId="LiveId" clId="{D138D253-9FCA-47D6-B178-2D4A3432D570}" dt="2026-09-16T21:52:23.086" v="1699"/>
        <pc:sldMkLst>
          <pc:docMk/>
          <pc:sldMk cId="3261090580" sldId="1532"/>
        </pc:sldMkLst>
        <pc:spChg chg="mod">
          <ac:chgData name="Zella Case" userId="4f7dffae8b160364" providerId="LiveId" clId="{D138D253-9FCA-47D6-B178-2D4A3432D570}" dt="2026-09-16T21:50:31.025" v="1668" actId="20577"/>
          <ac:spMkLst>
            <pc:docMk/>
            <pc:sldMk cId="3261090580" sldId="1532"/>
            <ac:spMk id="2" creationId="{7BE4175F-7D6E-512E-FA76-9BB1B7698A61}"/>
          </ac:spMkLst>
        </pc:spChg>
        <pc:spChg chg="del mod">
          <ac:chgData name="Zella Case" userId="4f7dffae8b160364" providerId="LiveId" clId="{D138D253-9FCA-47D6-B178-2D4A3432D570}" dt="2026-09-16T21:45:38.010" v="1539" actId="478"/>
          <ac:spMkLst>
            <pc:docMk/>
            <pc:sldMk cId="3261090580" sldId="1532"/>
            <ac:spMk id="3" creationId="{C4B6730C-E843-C16D-1B5B-9D13E8AB8568}"/>
          </ac:spMkLst>
        </pc:spChg>
        <pc:spChg chg="add mod">
          <ac:chgData name="Zella Case" userId="4f7dffae8b160364" providerId="LiveId" clId="{D138D253-9FCA-47D6-B178-2D4A3432D570}" dt="2026-09-16T21:51:37.350" v="1696" actId="114"/>
          <ac:spMkLst>
            <pc:docMk/>
            <pc:sldMk cId="3261090580" sldId="1532"/>
            <ac:spMk id="4" creationId="{F5FA05EF-712E-B0F1-4E3E-514BDB352BF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9/16/2026</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9/16/2026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5218032"/>
            <a:ext cx="11460480" cy="786384"/>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972629"/>
            <a:ext cx="11460480" cy="480373"/>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0" y="0"/>
            <a:ext cx="12191999" cy="4986425"/>
          </a:xfr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4" name="Date Placeholder 2">
            <a:extLst>
              <a:ext uri="{FF2B5EF4-FFF2-40B4-BE49-F238E27FC236}">
                <a16:creationId xmlns:a16="http://schemas.microsoft.com/office/drawing/2014/main" id="{0FC0FA77-D157-35E3-0B4D-11C0F67E63F3}"/>
              </a:ext>
            </a:extLst>
          </p:cNvPr>
          <p:cNvSpPr>
            <a:spLocks noGrp="1"/>
          </p:cNvSpPr>
          <p:nvPr>
            <p:ph type="dt" sz="half" idx="10"/>
          </p:nvPr>
        </p:nvSpPr>
        <p:spPr>
          <a:xfrm>
            <a:off x="347132" y="6529916"/>
            <a:ext cx="3284341" cy="328084"/>
          </a:xfrm>
        </p:spPr>
        <p:txBody>
          <a:bodyPr/>
          <a:lstStyle/>
          <a:p>
            <a:fld id="{175A1B29-DFBD-4673-8328-3ED6619AAB50}" type="datetime1">
              <a:rPr lang="en-US" smtClean="0"/>
              <a:t>9/16/2026</a:t>
            </a:fld>
            <a:endParaRPr lang="en-US" dirty="0"/>
          </a:p>
        </p:txBody>
      </p:sp>
      <p:sp>
        <p:nvSpPr>
          <p:cNvPr id="5" name="Footer Placeholder 3">
            <a:extLst>
              <a:ext uri="{FF2B5EF4-FFF2-40B4-BE49-F238E27FC236}">
                <a16:creationId xmlns:a16="http://schemas.microsoft.com/office/drawing/2014/main" id="{9D55EDDF-CA01-E393-D8E9-0618A68B21A8}"/>
              </a:ext>
            </a:extLst>
          </p:cNvPr>
          <p:cNvSpPr>
            <a:spLocks noGrp="1"/>
          </p:cNvSpPr>
          <p:nvPr>
            <p:ph type="ftr" sz="quarter" idx="11"/>
          </p:nvPr>
        </p:nvSpPr>
        <p:spPr>
          <a:xfrm>
            <a:off x="8660019" y="6529916"/>
            <a:ext cx="2805405" cy="328084"/>
          </a:xfrm>
        </p:spPr>
        <p:txBody>
          <a:bodyPr/>
          <a:lstStyle/>
          <a:p>
            <a:r>
              <a:rPr lang="en-US" dirty="0"/>
              <a:t>Sample Footer Text</a:t>
            </a:r>
          </a:p>
        </p:txBody>
      </p:sp>
      <p:sp>
        <p:nvSpPr>
          <p:cNvPr id="6" name="Slide Number Placeholder 4">
            <a:extLst>
              <a:ext uri="{FF2B5EF4-FFF2-40B4-BE49-F238E27FC236}">
                <a16:creationId xmlns:a16="http://schemas.microsoft.com/office/drawing/2014/main" id="{AFD1BB6C-22F1-3135-9434-A294C25CC3D5}"/>
              </a:ext>
            </a:extLst>
          </p:cNvPr>
          <p:cNvSpPr>
            <a:spLocks noGrp="1"/>
          </p:cNvSpPr>
          <p:nvPr>
            <p:ph type="sldNum" sz="quarter" idx="12"/>
          </p:nvPr>
        </p:nvSpPr>
        <p:spPr>
          <a:xfrm>
            <a:off x="11415660" y="6529916"/>
            <a:ext cx="429207" cy="328084"/>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3935224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64B1540E-CB71-48F2-BE70-F5CE056CFE1B}" type="datetime1">
              <a:rPr lang="en-US" smtClean="0"/>
              <a:t>9/16/2026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8" name="Rectangle: Rounded Corners 7">
            <a:extLst>
              <a:ext uri="{FF2B5EF4-FFF2-40B4-BE49-F238E27FC236}">
                <a16:creationId xmlns:a16="http://schemas.microsoft.com/office/drawing/2014/main" id="{B05D4B22-4D6B-3463-9517-CEFA7D2A6E7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01774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103850" y="907302"/>
            <a:ext cx="4222117" cy="3697488"/>
          </a:xfrm>
        </p:spPr>
        <p:txBody>
          <a:bodyPr anchor="b">
            <a:normAutofit/>
          </a:bodyPr>
          <a:lstStyle>
            <a:lvl1pPr algn="l">
              <a:defRPr sz="5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103850" y="4731335"/>
            <a:ext cx="4222117" cy="1219362"/>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9">
            <a:extLst>
              <a:ext uri="{FF2B5EF4-FFF2-40B4-BE49-F238E27FC236}">
                <a16:creationId xmlns:a16="http://schemas.microsoft.com/office/drawing/2014/main" id="{3E190545-F7D8-0D1C-1BCC-C670CFFE0C60}"/>
              </a:ext>
            </a:extLst>
          </p:cNvPr>
          <p:cNvSpPr>
            <a:spLocks noGrp="1"/>
          </p:cNvSpPr>
          <p:nvPr>
            <p:ph type="pic" sz="quarter" idx="14"/>
          </p:nvPr>
        </p:nvSpPr>
        <p:spPr>
          <a:xfrm>
            <a:off x="358140" y="333756"/>
            <a:ext cx="6226810" cy="6190488"/>
          </a:xfrm>
          <a:custGeom>
            <a:avLst/>
            <a:gdLst>
              <a:gd name="connsiteX0" fmla="*/ 186643 w 6226810"/>
              <a:gd name="connsiteY0" fmla="*/ 0 h 6190488"/>
              <a:gd name="connsiteX1" fmla="*/ 6226810 w 6226810"/>
              <a:gd name="connsiteY1" fmla="*/ 0 h 6190488"/>
              <a:gd name="connsiteX2" fmla="*/ 6226810 w 6226810"/>
              <a:gd name="connsiteY2" fmla="*/ 6190488 h 6190488"/>
              <a:gd name="connsiteX3" fmla="*/ 186643 w 6226810"/>
              <a:gd name="connsiteY3" fmla="*/ 6190488 h 6190488"/>
              <a:gd name="connsiteX4" fmla="*/ 0 w 6226810"/>
              <a:gd name="connsiteY4" fmla="*/ 6003845 h 6190488"/>
              <a:gd name="connsiteX5" fmla="*/ 0 w 6226810"/>
              <a:gd name="connsiteY5" fmla="*/ 186643 h 6190488"/>
              <a:gd name="connsiteX6" fmla="*/ 186643 w 6226810"/>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6810" h="6190488">
                <a:moveTo>
                  <a:pt x="186643" y="0"/>
                </a:moveTo>
                <a:lnTo>
                  <a:pt x="6226810" y="0"/>
                </a:lnTo>
                <a:lnTo>
                  <a:pt x="6226810" y="6190488"/>
                </a:lnTo>
                <a:lnTo>
                  <a:pt x="186643" y="6190488"/>
                </a:lnTo>
                <a:cubicBezTo>
                  <a:pt x="83563" y="6190488"/>
                  <a:pt x="0" y="6106925"/>
                  <a:pt x="0" y="6003845"/>
                </a:cubicBezTo>
                <a:lnTo>
                  <a:pt x="0" y="186643"/>
                </a:lnTo>
                <a:cubicBezTo>
                  <a:pt x="0" y="83563"/>
                  <a:pt x="83563" y="0"/>
                  <a:pt x="186643" y="0"/>
                </a:cubicBezTo>
                <a:close/>
              </a:path>
            </a:pathLst>
          </a:custGeo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168895" y="6529916"/>
            <a:ext cx="1707625" cy="328084"/>
          </a:xfrm>
          <a:prstGeom prst="rect">
            <a:avLst/>
          </a:prstGeom>
        </p:spPr>
        <p:txBody>
          <a:bodyPr/>
          <a:lstStyle>
            <a:lvl1pPr>
              <a:defRPr>
                <a:solidFill>
                  <a:schemeClr val="tx1"/>
                </a:solidFill>
                <a:effectLst/>
              </a:defRPr>
            </a:lvl1pPr>
          </a:lstStyle>
          <a:p>
            <a:fld id="{254E9985-91B3-42C8-B8D8-B565E04A5E57}" type="datetime1">
              <a:rPr lang="en-US" smtClean="0"/>
              <a:t>9/16/2026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7" name="Rectangle: Rounded Corners 6">
            <a:extLst>
              <a:ext uri="{FF2B5EF4-FFF2-40B4-BE49-F238E27FC236}">
                <a16:creationId xmlns:a16="http://schemas.microsoft.com/office/drawing/2014/main" id="{E5DF5215-34B8-BE6B-A816-58B2F37B1D5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6971685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59537" y="905256"/>
            <a:ext cx="4206240" cy="3739896"/>
          </a:xfrm>
        </p:spPr>
        <p:txBody>
          <a:bodyPr anchor="t">
            <a:normAutofit/>
          </a:bodyPr>
          <a:lstStyle>
            <a:lvl1pPr algn="l">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59536" y="4873752"/>
            <a:ext cx="4206240" cy="138074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Picture Placeholder 5">
            <a:extLst>
              <a:ext uri="{FF2B5EF4-FFF2-40B4-BE49-F238E27FC236}">
                <a16:creationId xmlns:a16="http://schemas.microsoft.com/office/drawing/2014/main" id="{C77B7186-FB14-CA62-FE96-5476125CC1B8}"/>
              </a:ext>
            </a:extLst>
          </p:cNvPr>
          <p:cNvSpPr>
            <a:spLocks noGrp="1"/>
          </p:cNvSpPr>
          <p:nvPr>
            <p:ph type="pic" sz="quarter" idx="13"/>
          </p:nvPr>
        </p:nvSpPr>
        <p:spPr>
          <a:xfrm>
            <a:off x="5596128" y="333756"/>
            <a:ext cx="6237732" cy="6190488"/>
          </a:xfrm>
          <a:custGeom>
            <a:avLst/>
            <a:gdLst>
              <a:gd name="connsiteX0" fmla="*/ 0 w 6237732"/>
              <a:gd name="connsiteY0" fmla="*/ 0 h 6190488"/>
              <a:gd name="connsiteX1" fmla="*/ 6051089 w 6237732"/>
              <a:gd name="connsiteY1" fmla="*/ 0 h 6190488"/>
              <a:gd name="connsiteX2" fmla="*/ 6237732 w 6237732"/>
              <a:gd name="connsiteY2" fmla="*/ 186643 h 6190488"/>
              <a:gd name="connsiteX3" fmla="*/ 6237732 w 6237732"/>
              <a:gd name="connsiteY3" fmla="*/ 6003845 h 6190488"/>
              <a:gd name="connsiteX4" fmla="*/ 6051089 w 6237732"/>
              <a:gd name="connsiteY4" fmla="*/ 6190488 h 6190488"/>
              <a:gd name="connsiteX5" fmla="*/ 0 w 6237732"/>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37732" h="6190488">
                <a:moveTo>
                  <a:pt x="0" y="0"/>
                </a:moveTo>
                <a:lnTo>
                  <a:pt x="6051089" y="0"/>
                </a:lnTo>
                <a:cubicBezTo>
                  <a:pt x="6154169" y="0"/>
                  <a:pt x="6237732" y="83563"/>
                  <a:pt x="6237732" y="186643"/>
                </a:cubicBezTo>
                <a:lnTo>
                  <a:pt x="6237732" y="6003845"/>
                </a:lnTo>
                <a:cubicBezTo>
                  <a:pt x="6237732" y="6106925"/>
                  <a:pt x="6154169" y="6190488"/>
                  <a:pt x="6051089" y="6190488"/>
                </a:cubicBezTo>
                <a:lnTo>
                  <a:pt x="0" y="6190488"/>
                </a:lnTo>
                <a:close/>
              </a:path>
            </a:pathLst>
          </a:custGeo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347133" y="6529916"/>
            <a:ext cx="1951777" cy="328084"/>
          </a:xfrm>
          <a:prstGeom prst="rect">
            <a:avLst/>
          </a:prstGeom>
        </p:spPr>
        <p:txBody>
          <a:bodyPr/>
          <a:lstStyle/>
          <a:p>
            <a:fld id="{B4AA5E08-0B46-4D4C-9A1D-1895CC169C50}" type="datetime1">
              <a:rPr lang="en-US" smtClean="0"/>
              <a:t>9/16/2026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1880928"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636569" y="6529916"/>
            <a:ext cx="429207" cy="328084"/>
          </a:xfrm>
          <a:prstGeom prst="rect">
            <a:avLst/>
          </a:prstGeom>
        </p:spPr>
        <p:txBody>
          <a:bodyPr/>
          <a:lstStyle/>
          <a:p>
            <a:fld id="{CC057153-B650-4DEB-B370-79DDCFDCE934}" type="slidenum">
              <a:rPr lang="en-US" smtClean="0"/>
              <a:t>‹#›</a:t>
            </a:fld>
            <a:endParaRPr lang="en-US" dirty="0"/>
          </a:p>
        </p:txBody>
      </p:sp>
      <p:sp>
        <p:nvSpPr>
          <p:cNvPr id="5" name="Rectangle: Rounded Corners 4">
            <a:extLst>
              <a:ext uri="{FF2B5EF4-FFF2-40B4-BE49-F238E27FC236}">
                <a16:creationId xmlns:a16="http://schemas.microsoft.com/office/drawing/2014/main" id="{27AE6C76-D3EE-C74F-F49E-97F6141F5D1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860663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703F4AEB-E597-882F-3A69-A923B8DED423}"/>
              </a:ext>
            </a:extLst>
          </p:cNvPr>
          <p:cNvPicPr>
            <a:picLocks noChangeAspect="1"/>
          </p:cNvPicPr>
          <p:nvPr/>
        </p:nvPicPr>
        <p:blipFill>
          <a:blip r:embed="rId2">
            <a:extLst>
              <a:ext uri="{28A0092B-C50C-407E-A947-70E740481C1C}">
                <a14:useLocalDpi xmlns:a14="http://schemas.microsoft.com/office/drawing/2010/main" val="0"/>
              </a:ext>
            </a:extLst>
          </a:blip>
          <a:srcRect t="11857"/>
          <a:stretch/>
        </p:blipFill>
        <p:spPr>
          <a:xfrm>
            <a:off x="398705" y="0"/>
            <a:ext cx="5697291" cy="5021774"/>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21208" y="548642"/>
            <a:ext cx="7478991" cy="3635797"/>
          </a:xfrm>
        </p:spPr>
        <p:txBody>
          <a:bodyPr anchor="b">
            <a:normAutofit/>
          </a:bodyPr>
          <a:lstStyle>
            <a:lvl1pPr algn="l">
              <a:defRPr sz="7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79017" y="4349578"/>
            <a:ext cx="6821182" cy="1384726"/>
          </a:xfrm>
        </p:spPr>
        <p:txBody>
          <a:bodyPr anchor="b">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804512D9-A095-4355-9551-356CB2C0D09E}" type="datetime1">
              <a:rPr lang="en-US" smtClean="0"/>
              <a:t>9/16/2026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1" name="Straight Connector 10">
            <a:extLst>
              <a:ext uri="{FF2B5EF4-FFF2-40B4-BE49-F238E27FC236}">
                <a16:creationId xmlns:a16="http://schemas.microsoft.com/office/drawing/2014/main" id="{CC5621C6-56CB-3166-B017-50A927415F64}"/>
              </a:ext>
            </a:extLst>
          </p:cNvPr>
          <p:cNvCxnSpPr>
            <a:cxnSpLocks/>
          </p:cNvCxnSpPr>
          <p:nvPr/>
        </p:nvCxnSpPr>
        <p:spPr>
          <a:xfrm>
            <a:off x="637839" y="4236969"/>
            <a:ext cx="0" cy="1384725"/>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397279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02AE2374-EA36-E826-C9F3-73CD3978F48E}"/>
              </a:ext>
            </a:extLst>
          </p:cNvPr>
          <p:cNvPicPr>
            <a:picLocks noChangeAspect="1"/>
          </p:cNvPicPr>
          <p:nvPr/>
        </p:nvPicPr>
        <p:blipFill>
          <a:blip r:embed="rId2">
            <a:extLst>
              <a:ext uri="{28A0092B-C50C-407E-A947-70E740481C1C}">
                <a14:useLocalDpi xmlns:a14="http://schemas.microsoft.com/office/drawing/2010/main" val="0"/>
              </a:ext>
            </a:extLst>
          </a:blip>
          <a:srcRect r="6568" b="47295"/>
          <a:stretch/>
        </p:blipFill>
        <p:spPr>
          <a:xfrm>
            <a:off x="3701142" y="2068286"/>
            <a:ext cx="8490855" cy="4789714"/>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8008" y="854239"/>
            <a:ext cx="7876287" cy="3592629"/>
          </a:xfrm>
        </p:spPr>
        <p:txBody>
          <a:bodyPr anchor="b">
            <a:normAutofit/>
          </a:bodyPr>
          <a:lstStyle>
            <a:lvl1pPr algn="l">
              <a:defRPr sz="7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80323" y="4617138"/>
            <a:ext cx="6853511" cy="101498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AED07DE6-50D5-4B21-9405-DD62C0D4DC65}" type="datetime1">
              <a:rPr lang="en-US" smtClean="0"/>
              <a:t>9/16/2026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0" name="Straight Connector 9">
            <a:extLst>
              <a:ext uri="{FF2B5EF4-FFF2-40B4-BE49-F238E27FC236}">
                <a16:creationId xmlns:a16="http://schemas.microsoft.com/office/drawing/2014/main" id="{6E2B0C21-F380-74EA-96A8-0858FD0075A4}"/>
              </a:ext>
            </a:extLst>
          </p:cNvPr>
          <p:cNvCxnSpPr>
            <a:cxnSpLocks/>
          </p:cNvCxnSpPr>
          <p:nvPr/>
        </p:nvCxnSpPr>
        <p:spPr>
          <a:xfrm>
            <a:off x="755780" y="4492300"/>
            <a:ext cx="0" cy="1129394"/>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6212427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6717639-19C5-F877-6AAE-FF488C7936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572615" y="905615"/>
            <a:ext cx="5046770" cy="504677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353888" y="1427162"/>
            <a:ext cx="9484224" cy="2621154"/>
          </a:xfrm>
        </p:spPr>
        <p:txBody>
          <a:bodyPr anchor="b">
            <a:normAutofit/>
          </a:bodyP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14850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C8E66873-82AB-4D6B-96C7-8222581A9F4D}" type="datetime1">
              <a:rPr lang="en-US" smtClean="0"/>
              <a:t>9/16/2026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6753642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4">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7D4B28D-BD47-8092-F202-DCD18D1BAEA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4425" y="1198517"/>
            <a:ext cx="4438650" cy="4438650"/>
          </a:xfrm>
          <a:prstGeom prst="rect">
            <a:avLst/>
          </a:prstGeom>
        </p:spPr>
      </p:pic>
      <p:sp>
        <p:nvSpPr>
          <p:cNvPr id="2" name="Title 1">
            <a:extLst>
              <a:ext uri="{FF2B5EF4-FFF2-40B4-BE49-F238E27FC236}">
                <a16:creationId xmlns:a16="http://schemas.microsoft.com/office/drawing/2014/main" id="{6DD4D61D-AA1D-D414-2D63-F3B4B0760D17}"/>
              </a:ext>
            </a:extLst>
          </p:cNvPr>
          <p:cNvSpPr>
            <a:spLocks noGrp="1"/>
          </p:cNvSpPr>
          <p:nvPr>
            <p:ph type="title"/>
          </p:nvPr>
        </p:nvSpPr>
        <p:spPr>
          <a:xfrm>
            <a:off x="1930708" y="2801929"/>
            <a:ext cx="8686801" cy="2565902"/>
          </a:xfrm>
        </p:spPr>
        <p:txBody>
          <a:bodyPr anchor="b">
            <a:normAutofit/>
          </a:bodyPr>
          <a:lstStyle>
            <a:lvl1pPr>
              <a:lnSpc>
                <a:spcPct val="80000"/>
              </a:lnSpc>
              <a:defRPr sz="6600">
                <a:latin typeface="+mj-lt"/>
              </a:defRPr>
            </a:lvl1p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D1B0EE02-7A0B-46A0-5F6E-CFBC94BDF56D}"/>
              </a:ext>
            </a:extLst>
          </p:cNvPr>
          <p:cNvSpPr>
            <a:spLocks noGrp="1"/>
          </p:cNvSpPr>
          <p:nvPr>
            <p:ph type="body" sz="quarter" idx="13"/>
          </p:nvPr>
        </p:nvSpPr>
        <p:spPr>
          <a:xfrm>
            <a:off x="1346090" y="1726269"/>
            <a:ext cx="3024899" cy="547908"/>
          </a:xfrm>
        </p:spPr>
        <p:txBody>
          <a:bodyPr>
            <a:no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3667AE0A-CAE3-D199-2942-E05831D340A1}"/>
              </a:ext>
            </a:extLst>
          </p:cNvPr>
          <p:cNvSpPr>
            <a:spLocks noGrp="1"/>
          </p:cNvSpPr>
          <p:nvPr>
            <p:ph type="dt" sz="half" idx="10"/>
          </p:nvPr>
        </p:nvSpPr>
        <p:spPr>
          <a:xfrm>
            <a:off x="347132" y="6529916"/>
            <a:ext cx="3284341" cy="328084"/>
          </a:xfrm>
          <a:prstGeom prst="rect">
            <a:avLst/>
          </a:prstGeom>
        </p:spPr>
        <p:txBody>
          <a:bodyPr/>
          <a:lstStyle/>
          <a:p>
            <a:fld id="{BE4564F8-E916-4EFF-887D-D1E1BBF6454B}" type="datetime1">
              <a:rPr lang="en-US" smtClean="0"/>
              <a:t>9/16/2026</a:t>
            </a:fld>
            <a:endParaRPr lang="en-US" dirty="0"/>
          </a:p>
        </p:txBody>
      </p:sp>
      <p:sp>
        <p:nvSpPr>
          <p:cNvPr id="4" name="Footer Placeholder 3">
            <a:extLst>
              <a:ext uri="{FF2B5EF4-FFF2-40B4-BE49-F238E27FC236}">
                <a16:creationId xmlns:a16="http://schemas.microsoft.com/office/drawing/2014/main" id="{BFDFBF0A-E355-74AD-4A6E-8FD2BD7A6CA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D971D965-1C87-6430-A8A7-B6EB43D86FC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1" name="Straight Connector 10">
            <a:extLst>
              <a:ext uri="{FF2B5EF4-FFF2-40B4-BE49-F238E27FC236}">
                <a16:creationId xmlns:a16="http://schemas.microsoft.com/office/drawing/2014/main" id="{57236231-7728-F430-19B7-A4956EAFC196}"/>
              </a:ext>
            </a:extLst>
          </p:cNvPr>
          <p:cNvCxnSpPr/>
          <p:nvPr/>
        </p:nvCxnSpPr>
        <p:spPr>
          <a:xfrm>
            <a:off x="1450428" y="2522483"/>
            <a:ext cx="0" cy="262495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87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tx1"/>
        </a:solidFill>
        <a:effectLst/>
      </p:bgPr>
    </p:bg>
    <p:spTree>
      <p:nvGrpSpPr>
        <p:cNvPr id="1" name=""/>
        <p:cNvGrpSpPr/>
        <p:nvPr/>
      </p:nvGrpSpPr>
      <p:grpSpPr>
        <a:xfrm>
          <a:off x="0" y="0"/>
          <a:ext cx="0" cy="0"/>
          <a:chOff x="0" y="0"/>
          <a:chExt cx="0" cy="0"/>
        </a:xfrm>
      </p:grpSpPr>
      <p:pic>
        <p:nvPicPr>
          <p:cNvPr id="3" name="Picture 2" descr="A purple circle with black background&#10;&#10;AI-generated content may be incorrect.">
            <a:extLst>
              <a:ext uri="{FF2B5EF4-FFF2-40B4-BE49-F238E27FC236}">
                <a16:creationId xmlns:a16="http://schemas.microsoft.com/office/drawing/2014/main" id="{9ECA965F-086A-7B72-BC9F-EA4CF32BCAAD}"/>
              </a:ext>
            </a:extLst>
          </p:cNvPr>
          <p:cNvPicPr>
            <a:picLocks noChangeAspect="1"/>
          </p:cNvPicPr>
          <p:nvPr/>
        </p:nvPicPr>
        <p:blipFill>
          <a:blip r:embed="rId2">
            <a:extLst>
              <a:ext uri="{28A0092B-C50C-407E-A947-70E740481C1C}">
                <a14:useLocalDpi xmlns:a14="http://schemas.microsoft.com/office/drawing/2010/main" val="0"/>
              </a:ext>
            </a:extLst>
          </a:blip>
          <a:srcRect b="11502"/>
          <a:stretch/>
        </p:blipFill>
        <p:spPr>
          <a:xfrm>
            <a:off x="421566" y="1836225"/>
            <a:ext cx="5674434" cy="502177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50428" y="990601"/>
            <a:ext cx="9145991" cy="3630384"/>
          </a:xfrm>
        </p:spPr>
        <p:txBody>
          <a:bodyPr anchor="b">
            <a:noAutofit/>
          </a:bodyPr>
          <a:lstStyle>
            <a:lvl1pPr algn="l">
              <a:defRPr sz="6500">
                <a:solidFill>
                  <a:schemeClr val="bg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lvl1pPr>
              <a:defRPr>
                <a:solidFill>
                  <a:schemeClr val="bg1"/>
                </a:solidFill>
              </a:defRPr>
            </a:lvl1pPr>
          </a:lstStyle>
          <a:p>
            <a:fld id="{BD69ADDC-FB37-4BD0-807F-2EC90205924B}" type="datetime1">
              <a:rPr lang="en-US" smtClean="0"/>
              <a:pPr/>
              <a:t>9/16/2026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838698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pic>
        <p:nvPicPr>
          <p:cNvPr id="2" name="Picture 1" descr="A purple circle with black background&#10;&#10;AI-generated content may be incorrect.">
            <a:extLst>
              <a:ext uri="{FF2B5EF4-FFF2-40B4-BE49-F238E27FC236}">
                <a16:creationId xmlns:a16="http://schemas.microsoft.com/office/drawing/2014/main" id="{0B3EB36B-144D-A648-1BD5-DBEDDC79D093}"/>
              </a:ext>
            </a:extLst>
          </p:cNvPr>
          <p:cNvPicPr>
            <a:picLocks noChangeAspect="1"/>
          </p:cNvPicPr>
          <p:nvPr/>
        </p:nvPicPr>
        <p:blipFill>
          <a:blip r:embed="rId2">
            <a:extLst>
              <a:ext uri="{28A0092B-C50C-407E-A947-70E740481C1C}">
                <a14:useLocalDpi xmlns:a14="http://schemas.microsoft.com/office/drawing/2010/main" val="0"/>
              </a:ext>
            </a:extLst>
          </a:blip>
          <a:srcRect l="12178" b="16685"/>
          <a:stretch/>
        </p:blipFill>
        <p:spPr>
          <a:xfrm>
            <a:off x="0" y="2754087"/>
            <a:ext cx="4325917" cy="4103914"/>
          </a:xfrm>
          <a:prstGeom prst="rect">
            <a:avLst/>
          </a:prstGeom>
        </p:spPr>
      </p:pic>
      <p:sp>
        <p:nvSpPr>
          <p:cNvPr id="11" name="Title 1">
            <a:extLst>
              <a:ext uri="{FF2B5EF4-FFF2-40B4-BE49-F238E27FC236}">
                <a16:creationId xmlns:a16="http://schemas.microsoft.com/office/drawing/2014/main" id="{D2BD543F-D939-A8C7-FAFA-B555B276DBD7}"/>
              </a:ext>
            </a:extLst>
          </p:cNvPr>
          <p:cNvSpPr>
            <a:spLocks noGrp="1"/>
          </p:cNvSpPr>
          <p:nvPr>
            <p:ph type="ctrTitle"/>
          </p:nvPr>
        </p:nvSpPr>
        <p:spPr>
          <a:xfrm>
            <a:off x="1450428" y="990601"/>
            <a:ext cx="9145991" cy="3630384"/>
          </a:xfrm>
        </p:spPr>
        <p:txBody>
          <a:bodyPr anchor="b">
            <a:noAutofit/>
          </a:bodyPr>
          <a:lstStyle>
            <a:lvl1pPr algn="l">
              <a:defRPr sz="65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347132" y="6529916"/>
            <a:ext cx="3284341" cy="328084"/>
          </a:xfrm>
          <a:prstGeom prst="rect">
            <a:avLst/>
          </a:prstGeom>
        </p:spPr>
        <p:txBody>
          <a:bodyPr/>
          <a:lstStyle/>
          <a:p>
            <a:fld id="{D6DBE5D1-8623-4EBC-BE64-F118A957A6D2}" type="datetime1">
              <a:rPr lang="en-US" smtClean="0"/>
              <a:t>9/16/2026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471263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purple circle with black background&#10;&#10;AI-generated content may be incorrect.">
            <a:extLst>
              <a:ext uri="{FF2B5EF4-FFF2-40B4-BE49-F238E27FC236}">
                <a16:creationId xmlns:a16="http://schemas.microsoft.com/office/drawing/2014/main" id="{B90D1FE6-C620-8AEA-8E16-817F8F3005D7}"/>
              </a:ext>
            </a:extLst>
          </p:cNvPr>
          <p:cNvPicPr>
            <a:picLocks noChangeAspect="1"/>
          </p:cNvPicPr>
          <p:nvPr/>
        </p:nvPicPr>
        <p:blipFill>
          <a:blip r:embed="rId2">
            <a:extLst>
              <a:ext uri="{28A0092B-C50C-407E-A947-70E740481C1C}">
                <a14:useLocalDpi xmlns:a14="http://schemas.microsoft.com/office/drawing/2010/main" val="0"/>
              </a:ext>
            </a:extLst>
          </a:blip>
          <a:srcRect r="14905" b="19272"/>
          <a:stretch/>
        </p:blipFill>
        <p:spPr>
          <a:xfrm>
            <a:off x="7866083" y="2754085"/>
            <a:ext cx="4325917" cy="4103915"/>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2647" y="664108"/>
            <a:ext cx="8467558" cy="1554480"/>
          </a:xfrm>
        </p:spPr>
        <p:txBody>
          <a:bodyPr anchor="b">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647" y="2333860"/>
            <a:ext cx="8467558" cy="3689909"/>
          </a:xfrm>
        </p:spPr>
        <p:txBody>
          <a:bodyPr>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347132" y="6529916"/>
            <a:ext cx="3284341" cy="328084"/>
          </a:xfrm>
          <a:prstGeom prst="rect">
            <a:avLst/>
          </a:prstGeom>
        </p:spPr>
        <p:txBody>
          <a:bodyPr/>
          <a:lstStyle/>
          <a:p>
            <a:fld id="{B75827B4-FD33-43BF-9F9D-5FEB6B504CD5}" type="datetime1">
              <a:rPr lang="en-US" smtClean="0"/>
              <a:t>9/16/2026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18192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614901" y="907302"/>
            <a:ext cx="4700219" cy="1808466"/>
          </a:xfrm>
        </p:spPr>
        <p:txBody>
          <a:bodyPr anchor="b">
            <a:normAutofit/>
          </a:bodyPr>
          <a:lstStyle>
            <a:lvl1pPr>
              <a:defRPr sz="40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176C507B-B242-4119-B1FF-3014636CAB61}"/>
              </a:ext>
            </a:extLst>
          </p:cNvPr>
          <p:cNvSpPr>
            <a:spLocks noGrp="1"/>
          </p:cNvSpPr>
          <p:nvPr>
            <p:ph type="pic" sz="quarter" idx="14"/>
          </p:nvPr>
        </p:nvSpPr>
        <p:spPr>
          <a:xfrm>
            <a:off x="358140" y="333756"/>
            <a:ext cx="5740908" cy="6190488"/>
          </a:xfrm>
          <a:custGeom>
            <a:avLst/>
            <a:gdLst>
              <a:gd name="connsiteX0" fmla="*/ 186643 w 5740908"/>
              <a:gd name="connsiteY0" fmla="*/ 0 h 6190488"/>
              <a:gd name="connsiteX1" fmla="*/ 5740908 w 5740908"/>
              <a:gd name="connsiteY1" fmla="*/ 0 h 6190488"/>
              <a:gd name="connsiteX2" fmla="*/ 5740908 w 5740908"/>
              <a:gd name="connsiteY2" fmla="*/ 6190488 h 6190488"/>
              <a:gd name="connsiteX3" fmla="*/ 186643 w 5740908"/>
              <a:gd name="connsiteY3" fmla="*/ 6190488 h 6190488"/>
              <a:gd name="connsiteX4" fmla="*/ 0 w 5740908"/>
              <a:gd name="connsiteY4" fmla="*/ 6003845 h 6190488"/>
              <a:gd name="connsiteX5" fmla="*/ 0 w 5740908"/>
              <a:gd name="connsiteY5" fmla="*/ 186643 h 6190488"/>
              <a:gd name="connsiteX6" fmla="*/ 186643 w 5740908"/>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0908" h="6190488">
                <a:moveTo>
                  <a:pt x="186643" y="0"/>
                </a:moveTo>
                <a:lnTo>
                  <a:pt x="5740908" y="0"/>
                </a:lnTo>
                <a:lnTo>
                  <a:pt x="5740908"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614901" y="2825496"/>
            <a:ext cx="4700219" cy="3125201"/>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a:extLst>
              <a:ext uri="{FF2B5EF4-FFF2-40B4-BE49-F238E27FC236}">
                <a16:creationId xmlns:a16="http://schemas.microsoft.com/office/drawing/2014/main" id="{168DD83C-D23D-6D82-F95D-3B845F07850D}"/>
              </a:ext>
            </a:extLst>
          </p:cNvPr>
          <p:cNvSpPr>
            <a:spLocks noGrp="1"/>
          </p:cNvSpPr>
          <p:nvPr>
            <p:ph type="dt" sz="half" idx="10"/>
          </p:nvPr>
        </p:nvSpPr>
        <p:spPr>
          <a:xfrm>
            <a:off x="7253745" y="6529914"/>
            <a:ext cx="1622776" cy="328085"/>
          </a:xfrm>
          <a:prstGeom prst="rect">
            <a:avLst/>
          </a:prstGeom>
        </p:spPr>
        <p:txBody>
          <a:bodyPr/>
          <a:lstStyle>
            <a:lvl1pPr>
              <a:defRPr>
                <a:solidFill>
                  <a:schemeClr val="tx1"/>
                </a:solidFill>
                <a:effectLst/>
              </a:defRPr>
            </a:lvl1pPr>
          </a:lstStyle>
          <a:p>
            <a:fld id="{49B3D67F-5079-4349-A370-6203DAA40BB5}" type="datetime1">
              <a:rPr lang="en-US" smtClean="0"/>
              <a:t>9/16/2026</a:t>
            </a:fld>
            <a:endParaRPr lang="en-US" dirty="0"/>
          </a:p>
        </p:txBody>
      </p:sp>
      <p:sp>
        <p:nvSpPr>
          <p:cNvPr id="9" name="Footer Placeholder 5">
            <a:extLst>
              <a:ext uri="{FF2B5EF4-FFF2-40B4-BE49-F238E27FC236}">
                <a16:creationId xmlns:a16="http://schemas.microsoft.com/office/drawing/2014/main" id="{AE25BD38-48AE-AB7F-6C54-5CB0286457FC}"/>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10" name="Slide Number Placeholder 6">
            <a:extLst>
              <a:ext uri="{FF2B5EF4-FFF2-40B4-BE49-F238E27FC236}">
                <a16:creationId xmlns:a16="http://schemas.microsoft.com/office/drawing/2014/main" id="{E6A02DBF-D88B-3129-23EF-1ECA540096B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11" name="Rectangle: Rounded Corners 10">
            <a:extLst>
              <a:ext uri="{FF2B5EF4-FFF2-40B4-BE49-F238E27FC236}">
                <a16:creationId xmlns:a16="http://schemas.microsoft.com/office/drawing/2014/main" id="{F4855E23-77DB-A52C-BC0E-EF3C3F4A95C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5724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3B13B15A-B652-48F5-A365-F1C590938A4C}" type="datetime1">
              <a:rPr lang="en-US" smtClean="0"/>
              <a:t>9/16/2026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2359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28347" y="2258568"/>
            <a:ext cx="3813048" cy="3557016"/>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2254250"/>
            <a:ext cx="4956175" cy="355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BA0B4E8-F389-4DD5-B3EC-37E88D1AD78F}" type="datetime1">
              <a:rPr lang="en-US" smtClean="0"/>
              <a:t>9/16/2026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91329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537853"/>
            <a:ext cx="4145582" cy="4638825"/>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519738" y="1538288"/>
            <a:ext cx="5681662"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A942A636-76C4-4EB1-A2CC-2ABF54421FE3}" type="datetime1">
              <a:rPr lang="en-US" smtClean="0"/>
              <a:t>9/16/2026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97824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877456"/>
            <a:ext cx="4142232" cy="494066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522913" y="877456"/>
            <a:ext cx="6159500" cy="5390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95B423A5-C243-487B-A652-39F00748165E}" type="datetime1">
              <a:rPr lang="en-US" smtClean="0"/>
              <a:t>9/16/2026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64826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72533" y="548639"/>
            <a:ext cx="3494314" cy="5719639"/>
          </a:xfrm>
        </p:spPr>
        <p:txBody>
          <a:bodyPr>
            <a:normAutofit/>
          </a:bodyPr>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504268" y="549274"/>
            <a:ext cx="7315200" cy="5806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0430AD89-C002-420D-B2A6-406343AFF059}" type="datetime1">
              <a:rPr lang="en-US" smtClean="0"/>
              <a:t>9/16/2026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26583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60893" y="907303"/>
            <a:ext cx="10465073" cy="1132258"/>
          </a:xfrm>
        </p:spPr>
        <p:txBody>
          <a:bodyPr/>
          <a:lstStyle>
            <a:lvl1pPr>
              <a:defRPr>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860893" y="2367643"/>
            <a:ext cx="10465073" cy="35830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4BC6E8D4-25D1-4A44-BB87-23C6E7F03C94}" type="datetime1">
              <a:rPr lang="en-US" smtClean="0"/>
              <a:t>9/16/2026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881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21705" y="927238"/>
            <a:ext cx="6024894" cy="1143000"/>
          </a:xfrm>
        </p:spPr>
        <p:txBody>
          <a:bodyPr anchor="b"/>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C62C8996-C286-B245-2F06-E6E33F9907E0}"/>
              </a:ext>
            </a:extLst>
          </p:cNvPr>
          <p:cNvSpPr>
            <a:spLocks noGrp="1"/>
          </p:cNvSpPr>
          <p:nvPr>
            <p:ph type="pic" sz="quarter" idx="13"/>
          </p:nvPr>
        </p:nvSpPr>
        <p:spPr>
          <a:xfrm>
            <a:off x="358140" y="333756"/>
            <a:ext cx="4435746" cy="6190488"/>
          </a:xfrm>
          <a:custGeom>
            <a:avLst/>
            <a:gdLst>
              <a:gd name="connsiteX0" fmla="*/ 186643 w 4435746"/>
              <a:gd name="connsiteY0" fmla="*/ 0 h 6190488"/>
              <a:gd name="connsiteX1" fmla="*/ 4435746 w 4435746"/>
              <a:gd name="connsiteY1" fmla="*/ 0 h 6190488"/>
              <a:gd name="connsiteX2" fmla="*/ 4435746 w 4435746"/>
              <a:gd name="connsiteY2" fmla="*/ 6190488 h 6190488"/>
              <a:gd name="connsiteX3" fmla="*/ 186643 w 4435746"/>
              <a:gd name="connsiteY3" fmla="*/ 6190488 h 6190488"/>
              <a:gd name="connsiteX4" fmla="*/ 0 w 4435746"/>
              <a:gd name="connsiteY4" fmla="*/ 6003845 h 6190488"/>
              <a:gd name="connsiteX5" fmla="*/ 0 w 4435746"/>
              <a:gd name="connsiteY5" fmla="*/ 186643 h 6190488"/>
              <a:gd name="connsiteX6" fmla="*/ 186643 w 4435746"/>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5746" h="6190488">
                <a:moveTo>
                  <a:pt x="186643" y="0"/>
                </a:moveTo>
                <a:lnTo>
                  <a:pt x="4435746" y="0"/>
                </a:lnTo>
                <a:lnTo>
                  <a:pt x="4435746"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21704" y="2204566"/>
            <a:ext cx="6004263" cy="37660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5321704" y="6529914"/>
            <a:ext cx="3554817" cy="328085"/>
          </a:xfrm>
          <a:prstGeom prst="rect">
            <a:avLst/>
          </a:prstGeom>
        </p:spPr>
        <p:txBody>
          <a:bodyPr/>
          <a:lstStyle/>
          <a:p>
            <a:fld id="{78F868A0-EF2B-4F3B-A196-0BED12045750}" type="datetime1">
              <a:rPr lang="en-US" smtClean="0"/>
              <a:t>9/16/2026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8660019" y="6529916"/>
            <a:ext cx="2805405"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99886564-48A7-D356-B519-1753B487C993}"/>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88843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5256"/>
            <a:ext cx="6037236" cy="1143000"/>
          </a:xfr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59536" y="2202135"/>
            <a:ext cx="6037365" cy="37485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6B0EB951-12A5-039B-D658-D0E726B23825}"/>
              </a:ext>
            </a:extLst>
          </p:cNvPr>
          <p:cNvSpPr>
            <a:spLocks noGrp="1"/>
          </p:cNvSpPr>
          <p:nvPr>
            <p:ph type="pic" sz="quarter" idx="13"/>
          </p:nvPr>
        </p:nvSpPr>
        <p:spPr>
          <a:xfrm>
            <a:off x="7400544" y="333756"/>
            <a:ext cx="4433316" cy="6190488"/>
          </a:xfrm>
          <a:custGeom>
            <a:avLst/>
            <a:gdLst>
              <a:gd name="connsiteX0" fmla="*/ 0 w 4433316"/>
              <a:gd name="connsiteY0" fmla="*/ 0 h 6190488"/>
              <a:gd name="connsiteX1" fmla="*/ 4246673 w 4433316"/>
              <a:gd name="connsiteY1" fmla="*/ 0 h 6190488"/>
              <a:gd name="connsiteX2" fmla="*/ 4433316 w 4433316"/>
              <a:gd name="connsiteY2" fmla="*/ 186643 h 6190488"/>
              <a:gd name="connsiteX3" fmla="*/ 4433316 w 4433316"/>
              <a:gd name="connsiteY3" fmla="*/ 6003845 h 6190488"/>
              <a:gd name="connsiteX4" fmla="*/ 4246673 w 4433316"/>
              <a:gd name="connsiteY4" fmla="*/ 6190488 h 6190488"/>
              <a:gd name="connsiteX5" fmla="*/ 0 w 4433316"/>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3316" h="6190488">
                <a:moveTo>
                  <a:pt x="0" y="0"/>
                </a:moveTo>
                <a:lnTo>
                  <a:pt x="4246673" y="0"/>
                </a:lnTo>
                <a:cubicBezTo>
                  <a:pt x="4349753" y="0"/>
                  <a:pt x="4433316" y="83563"/>
                  <a:pt x="4433316" y="186643"/>
                </a:cubicBezTo>
                <a:lnTo>
                  <a:pt x="4433316" y="6003845"/>
                </a:lnTo>
                <a:cubicBezTo>
                  <a:pt x="4433316" y="6106925"/>
                  <a:pt x="4349753" y="6190488"/>
                  <a:pt x="4246673"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347132" y="6529916"/>
            <a:ext cx="3284341" cy="328085"/>
          </a:xfrm>
          <a:prstGeom prst="rect">
            <a:avLst/>
          </a:prstGeom>
        </p:spPr>
        <p:txBody>
          <a:bodyPr/>
          <a:lstStyle/>
          <a:p>
            <a:fld id="{3D127003-26EA-4E29-A915-6163B9A3B02A}" type="datetime1">
              <a:rPr lang="en-US" smtClean="0"/>
              <a:t>9/16/2026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3950591" y="6529916"/>
            <a:ext cx="2805405" cy="328084"/>
          </a:xfrm>
          <a:prstGeom prst="rect">
            <a:avLst/>
          </a:prstGeo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706232"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28ED8B4C-3B70-7229-7BC1-2CA7F4228544}"/>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68906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24995" y="912388"/>
            <a:ext cx="6800971" cy="932688"/>
          </a:xfrm>
        </p:spPr>
        <p:txBody>
          <a:bodyPr anchor="b"/>
          <a:lstStyle>
            <a:lvl1pPr>
              <a:defRPr sz="4400"/>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5D00EEA7-B56C-0FE1-DD57-6EA768316748}"/>
              </a:ext>
            </a:extLst>
          </p:cNvPr>
          <p:cNvSpPr>
            <a:spLocks noGrp="1"/>
          </p:cNvSpPr>
          <p:nvPr>
            <p:ph type="pic" sz="quarter" idx="13"/>
          </p:nvPr>
        </p:nvSpPr>
        <p:spPr>
          <a:xfrm>
            <a:off x="358140" y="333756"/>
            <a:ext cx="3665220" cy="6190488"/>
          </a:xfrm>
          <a:custGeom>
            <a:avLst/>
            <a:gdLst>
              <a:gd name="connsiteX0" fmla="*/ 186643 w 3665220"/>
              <a:gd name="connsiteY0" fmla="*/ 0 h 6190488"/>
              <a:gd name="connsiteX1" fmla="*/ 3665220 w 3665220"/>
              <a:gd name="connsiteY1" fmla="*/ 0 h 6190488"/>
              <a:gd name="connsiteX2" fmla="*/ 3665220 w 3665220"/>
              <a:gd name="connsiteY2" fmla="*/ 6190488 h 6190488"/>
              <a:gd name="connsiteX3" fmla="*/ 186643 w 3665220"/>
              <a:gd name="connsiteY3" fmla="*/ 6190488 h 6190488"/>
              <a:gd name="connsiteX4" fmla="*/ 0 w 3665220"/>
              <a:gd name="connsiteY4" fmla="*/ 6003845 h 6190488"/>
              <a:gd name="connsiteX5" fmla="*/ 0 w 3665220"/>
              <a:gd name="connsiteY5" fmla="*/ 186643 h 6190488"/>
              <a:gd name="connsiteX6" fmla="*/ 186643 w 3665220"/>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5220" h="6190488">
                <a:moveTo>
                  <a:pt x="186643" y="0"/>
                </a:moveTo>
                <a:lnTo>
                  <a:pt x="3665220" y="0"/>
                </a:lnTo>
                <a:lnTo>
                  <a:pt x="3665220"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524996" y="1997625"/>
            <a:ext cx="6800971" cy="39450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4745736" y="6529916"/>
            <a:ext cx="3494314" cy="328084"/>
          </a:xfrm>
          <a:prstGeom prst="rect">
            <a:avLst/>
          </a:prstGeom>
        </p:spPr>
        <p:txBody>
          <a:bodyPr/>
          <a:lstStyle/>
          <a:p>
            <a:fld id="{FC8398B2-10D9-44F6-A6BD-93FBB0F2ED95}" type="datetime1">
              <a:rPr lang="en-US" smtClean="0"/>
              <a:t>9/16/2026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8660019"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42F2155E-50E7-C260-4CB2-28DE7F08650E}"/>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598243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799AA6AA-9FAC-AA42-597B-AAAAEDA9E09F}"/>
              </a:ext>
            </a:extLst>
          </p:cNvPr>
          <p:cNvSpPr>
            <a:spLocks noGrp="1"/>
          </p:cNvSpPr>
          <p:nvPr>
            <p:ph type="title"/>
          </p:nvPr>
        </p:nvSpPr>
        <p:spPr>
          <a:xfrm>
            <a:off x="859536" y="912388"/>
            <a:ext cx="6800971" cy="932688"/>
          </a:xfrm>
        </p:spPr>
        <p:txBody>
          <a:bodyPr anchor="b"/>
          <a:lstStyle>
            <a:lvl1pPr>
              <a:defRPr sz="4400"/>
            </a:lvl1pPr>
          </a:lstStyle>
          <a:p>
            <a:r>
              <a:rPr lang="en-US"/>
              <a:t>Click to edit Master title style</a:t>
            </a:r>
            <a:endParaRPr lang="en-US" dirty="0"/>
          </a:p>
        </p:txBody>
      </p:sp>
      <p:sp>
        <p:nvSpPr>
          <p:cNvPr id="16" name="Content Placeholder 7">
            <a:extLst>
              <a:ext uri="{FF2B5EF4-FFF2-40B4-BE49-F238E27FC236}">
                <a16:creationId xmlns:a16="http://schemas.microsoft.com/office/drawing/2014/main" id="{5F8572EB-0F19-5157-1262-D70FB246A99A}"/>
              </a:ext>
            </a:extLst>
          </p:cNvPr>
          <p:cNvSpPr>
            <a:spLocks noGrp="1"/>
          </p:cNvSpPr>
          <p:nvPr>
            <p:ph sz="quarter" idx="14"/>
          </p:nvPr>
        </p:nvSpPr>
        <p:spPr>
          <a:xfrm>
            <a:off x="859536" y="1997625"/>
            <a:ext cx="6800971" cy="39450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1B842C4E-40FF-AB86-90DD-9230239CDAA9}"/>
              </a:ext>
            </a:extLst>
          </p:cNvPr>
          <p:cNvSpPr>
            <a:spLocks noGrp="1"/>
          </p:cNvSpPr>
          <p:nvPr>
            <p:ph type="pic" sz="quarter" idx="13"/>
          </p:nvPr>
        </p:nvSpPr>
        <p:spPr>
          <a:xfrm>
            <a:off x="8091732" y="333756"/>
            <a:ext cx="3742128" cy="6190488"/>
          </a:xfrm>
          <a:custGeom>
            <a:avLst/>
            <a:gdLst>
              <a:gd name="connsiteX0" fmla="*/ 0 w 3742128"/>
              <a:gd name="connsiteY0" fmla="*/ 0 h 6190488"/>
              <a:gd name="connsiteX1" fmla="*/ 3555485 w 3742128"/>
              <a:gd name="connsiteY1" fmla="*/ 0 h 6190488"/>
              <a:gd name="connsiteX2" fmla="*/ 3742128 w 3742128"/>
              <a:gd name="connsiteY2" fmla="*/ 186643 h 6190488"/>
              <a:gd name="connsiteX3" fmla="*/ 3742128 w 3742128"/>
              <a:gd name="connsiteY3" fmla="*/ 6003845 h 6190488"/>
              <a:gd name="connsiteX4" fmla="*/ 3555485 w 3742128"/>
              <a:gd name="connsiteY4" fmla="*/ 6190488 h 6190488"/>
              <a:gd name="connsiteX5" fmla="*/ 0 w 3742128"/>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2128" h="6190488">
                <a:moveTo>
                  <a:pt x="0" y="0"/>
                </a:moveTo>
                <a:lnTo>
                  <a:pt x="3555485" y="0"/>
                </a:lnTo>
                <a:cubicBezTo>
                  <a:pt x="3658565" y="0"/>
                  <a:pt x="3742128" y="83563"/>
                  <a:pt x="3742128" y="186643"/>
                </a:cubicBezTo>
                <a:lnTo>
                  <a:pt x="3742128" y="6003845"/>
                </a:lnTo>
                <a:cubicBezTo>
                  <a:pt x="3742128" y="6106925"/>
                  <a:pt x="3658565" y="6190488"/>
                  <a:pt x="3555485"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347132" y="6529916"/>
            <a:ext cx="3284341" cy="328084"/>
          </a:xfrm>
          <a:prstGeom prst="rect">
            <a:avLst/>
          </a:prstGeom>
        </p:spPr>
        <p:txBody>
          <a:bodyPr/>
          <a:lstStyle/>
          <a:p>
            <a:fld id="{DCAE8F83-67FA-404A-B769-CAB4959C0FA7}" type="datetime1">
              <a:rPr lang="en-US" smtClean="0"/>
              <a:t>9/16/2026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4285799" y="6529916"/>
            <a:ext cx="2805405"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529916"/>
            <a:ext cx="429207" cy="328084"/>
          </a:xfrm>
          <a:prstGeom prst="rect">
            <a:avLst/>
          </a:prstGeom>
        </p:spPr>
        <p:txBody>
          <a:bodyPr/>
          <a:lstStyle/>
          <a:p>
            <a:fld id="{CC057153-B650-4DEB-B370-79DDCFDCE934}" type="slidenum">
              <a:rPr lang="en-US" smtClean="0"/>
              <a:t>‹#›</a:t>
            </a:fld>
            <a:endParaRPr lang="en-US" dirty="0"/>
          </a:p>
        </p:txBody>
      </p:sp>
      <p:sp>
        <p:nvSpPr>
          <p:cNvPr id="2" name="Rectangle: Rounded Corners 1">
            <a:extLst>
              <a:ext uri="{FF2B5EF4-FFF2-40B4-BE49-F238E27FC236}">
                <a16:creationId xmlns:a16="http://schemas.microsoft.com/office/drawing/2014/main" id="{635E0701-D961-E590-72A4-CFE60A942FB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04587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5B410A-8F1F-C41B-C2EA-3ADD36BB7D5B}"/>
              </a:ext>
            </a:extLst>
          </p:cNvPr>
          <p:cNvSpPr>
            <a:spLocks noGrp="1"/>
          </p:cNvSpPr>
          <p:nvPr>
            <p:ph type="title"/>
          </p:nvPr>
        </p:nvSpPr>
        <p:spPr>
          <a:xfrm>
            <a:off x="7053972" y="907302"/>
            <a:ext cx="4361688" cy="1386965"/>
          </a:xfrm>
        </p:spPr>
        <p:txBody>
          <a:bodyPr anchor="t"/>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3675BA77-EBBB-9336-6E26-E6A278DEC64C}"/>
              </a:ext>
            </a:extLst>
          </p:cNvPr>
          <p:cNvSpPr>
            <a:spLocks noGrp="1"/>
          </p:cNvSpPr>
          <p:nvPr>
            <p:ph type="pic" sz="quarter" idx="13"/>
          </p:nvPr>
        </p:nvSpPr>
        <p:spPr>
          <a:xfrm>
            <a:off x="358140" y="333756"/>
            <a:ext cx="6253369" cy="6190488"/>
          </a:xfrm>
          <a:custGeom>
            <a:avLst/>
            <a:gdLst>
              <a:gd name="connsiteX0" fmla="*/ 186643 w 6253369"/>
              <a:gd name="connsiteY0" fmla="*/ 0 h 6190488"/>
              <a:gd name="connsiteX1" fmla="*/ 6253369 w 6253369"/>
              <a:gd name="connsiteY1" fmla="*/ 0 h 6190488"/>
              <a:gd name="connsiteX2" fmla="*/ 6253369 w 6253369"/>
              <a:gd name="connsiteY2" fmla="*/ 6190488 h 6190488"/>
              <a:gd name="connsiteX3" fmla="*/ 186643 w 6253369"/>
              <a:gd name="connsiteY3" fmla="*/ 6190488 h 6190488"/>
              <a:gd name="connsiteX4" fmla="*/ 0 w 6253369"/>
              <a:gd name="connsiteY4" fmla="*/ 6003845 h 6190488"/>
              <a:gd name="connsiteX5" fmla="*/ 0 w 6253369"/>
              <a:gd name="connsiteY5" fmla="*/ 186643 h 6190488"/>
              <a:gd name="connsiteX6" fmla="*/ 186643 w 6253369"/>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53369" h="6190488">
                <a:moveTo>
                  <a:pt x="186643" y="0"/>
                </a:moveTo>
                <a:lnTo>
                  <a:pt x="6253369" y="0"/>
                </a:lnTo>
                <a:lnTo>
                  <a:pt x="6253369" y="6190488"/>
                </a:lnTo>
                <a:lnTo>
                  <a:pt x="186643" y="6190488"/>
                </a:lnTo>
                <a:cubicBezTo>
                  <a:pt x="83563" y="6190488"/>
                  <a:pt x="0" y="6106925"/>
                  <a:pt x="0" y="6003845"/>
                </a:cubicBezTo>
                <a:lnTo>
                  <a:pt x="0" y="186643"/>
                </a:lnTo>
                <a:cubicBezTo>
                  <a:pt x="0" y="83563"/>
                  <a:pt x="83563" y="0"/>
                  <a:pt x="186643" y="0"/>
                </a:cubicBezTo>
                <a:close/>
              </a:path>
            </a:pathLst>
          </a:custGeom>
          <a:blipFill dpi="0" rotWithShape="1">
            <a:blip r:embed="rId2">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9" name="Content Placeholder 7">
            <a:extLst>
              <a:ext uri="{FF2B5EF4-FFF2-40B4-BE49-F238E27FC236}">
                <a16:creationId xmlns:a16="http://schemas.microsoft.com/office/drawing/2014/main" id="{CFD057C1-E5F9-48C1-C100-98561B816AC5}"/>
              </a:ext>
            </a:extLst>
          </p:cNvPr>
          <p:cNvSpPr>
            <a:spLocks noGrp="1"/>
          </p:cNvSpPr>
          <p:nvPr>
            <p:ph sz="quarter" idx="14"/>
          </p:nvPr>
        </p:nvSpPr>
        <p:spPr>
          <a:xfrm>
            <a:off x="7053972" y="2438545"/>
            <a:ext cx="4366917" cy="3512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253745" y="6529914"/>
            <a:ext cx="1622776" cy="328085"/>
          </a:xfrm>
          <a:prstGeom prst="rect">
            <a:avLst/>
          </a:prstGeom>
        </p:spPr>
        <p:txBody>
          <a:bodyPr/>
          <a:lstStyle>
            <a:lvl1pPr>
              <a:defRPr>
                <a:solidFill>
                  <a:schemeClr val="tx1"/>
                </a:solidFill>
                <a:effectLst/>
              </a:defRPr>
            </a:lvl1pPr>
          </a:lstStyle>
          <a:p>
            <a:fld id="{49B3D67F-5079-4349-A370-6203DAA40BB5}"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2" name="Rectangle: Rounded Corners 1">
            <a:extLst>
              <a:ext uri="{FF2B5EF4-FFF2-40B4-BE49-F238E27FC236}">
                <a16:creationId xmlns:a16="http://schemas.microsoft.com/office/drawing/2014/main" id="{EA9C6C39-F32F-7B92-4B04-DE603E8CAB22}"/>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11419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7302"/>
            <a:ext cx="4361688" cy="1386965"/>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59536" y="2438545"/>
            <a:ext cx="4366917" cy="3512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989A950D-4E95-617D-73A8-2088AA91A845}"/>
              </a:ext>
            </a:extLst>
          </p:cNvPr>
          <p:cNvSpPr>
            <a:spLocks noGrp="1"/>
          </p:cNvSpPr>
          <p:nvPr>
            <p:ph type="pic" sz="quarter" idx="13"/>
          </p:nvPr>
        </p:nvSpPr>
        <p:spPr>
          <a:xfrm>
            <a:off x="5749422" y="333756"/>
            <a:ext cx="6086539" cy="6190488"/>
          </a:xfrm>
          <a:custGeom>
            <a:avLst/>
            <a:gdLst>
              <a:gd name="connsiteX0" fmla="*/ 0 w 6086539"/>
              <a:gd name="connsiteY0" fmla="*/ 0 h 6181344"/>
              <a:gd name="connsiteX1" fmla="*/ 5900171 w 6086539"/>
              <a:gd name="connsiteY1" fmla="*/ 0 h 6181344"/>
              <a:gd name="connsiteX2" fmla="*/ 6086539 w 6086539"/>
              <a:gd name="connsiteY2" fmla="*/ 186368 h 6181344"/>
              <a:gd name="connsiteX3" fmla="*/ 6086539 w 6086539"/>
              <a:gd name="connsiteY3" fmla="*/ 5994976 h 6181344"/>
              <a:gd name="connsiteX4" fmla="*/ 5900171 w 6086539"/>
              <a:gd name="connsiteY4" fmla="*/ 6181344 h 6181344"/>
              <a:gd name="connsiteX5" fmla="*/ 0 w 6086539"/>
              <a:gd name="connsiteY5" fmla="*/ 6181344 h 61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539" h="6181344">
                <a:moveTo>
                  <a:pt x="0" y="0"/>
                </a:moveTo>
                <a:lnTo>
                  <a:pt x="5900171" y="0"/>
                </a:lnTo>
                <a:cubicBezTo>
                  <a:pt x="6003099" y="0"/>
                  <a:pt x="6086539" y="83440"/>
                  <a:pt x="6086539" y="186368"/>
                </a:cubicBezTo>
                <a:lnTo>
                  <a:pt x="6086539" y="5994976"/>
                </a:lnTo>
                <a:cubicBezTo>
                  <a:pt x="6086539" y="6097904"/>
                  <a:pt x="6003099" y="6181344"/>
                  <a:pt x="5900171" y="6181344"/>
                </a:cubicBezTo>
                <a:lnTo>
                  <a:pt x="0" y="6181344"/>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6529916"/>
            <a:ext cx="2031073" cy="328084"/>
          </a:xfrm>
          <a:prstGeom prst="rect">
            <a:avLst/>
          </a:prstGeom>
        </p:spPr>
        <p:txBody>
          <a:bodyPr/>
          <a:lstStyle/>
          <a:p>
            <a:fld id="{D5E635FD-01E5-4F9B-B7E3-4E8E4D553502}"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id="{6C6B2973-B39B-795B-C998-BD99945AC583}"/>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232231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D06E528-2C9F-FF0A-C704-D5311E88B5CA}"/>
              </a:ext>
            </a:extLst>
          </p:cNvPr>
          <p:cNvSpPr>
            <a:spLocks noGrp="1"/>
          </p:cNvSpPr>
          <p:nvPr>
            <p:ph type="title"/>
          </p:nvPr>
        </p:nvSpPr>
        <p:spPr>
          <a:xfrm>
            <a:off x="6882554" y="905256"/>
            <a:ext cx="4572000" cy="932688"/>
          </a:xfrm>
        </p:spPr>
        <p:txBody>
          <a:bodyPr anchor="b"/>
          <a:lstStyle>
            <a:lvl1pPr>
              <a:defRPr sz="32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98AE6960-1685-F3C4-C297-F7D9C123BDA2}"/>
              </a:ext>
            </a:extLst>
          </p:cNvPr>
          <p:cNvSpPr>
            <a:spLocks noGrp="1"/>
          </p:cNvSpPr>
          <p:nvPr>
            <p:ph type="pic" sz="quarter" idx="13"/>
          </p:nvPr>
        </p:nvSpPr>
        <p:spPr>
          <a:xfrm>
            <a:off x="358956" y="338328"/>
            <a:ext cx="6129344" cy="6181344"/>
          </a:xfrm>
          <a:custGeom>
            <a:avLst/>
            <a:gdLst>
              <a:gd name="connsiteX0" fmla="*/ 186368 w 6129344"/>
              <a:gd name="connsiteY0" fmla="*/ 0 h 6181344"/>
              <a:gd name="connsiteX1" fmla="*/ 6129344 w 6129344"/>
              <a:gd name="connsiteY1" fmla="*/ 0 h 6181344"/>
              <a:gd name="connsiteX2" fmla="*/ 6129344 w 6129344"/>
              <a:gd name="connsiteY2" fmla="*/ 6181344 h 6181344"/>
              <a:gd name="connsiteX3" fmla="*/ 186368 w 6129344"/>
              <a:gd name="connsiteY3" fmla="*/ 6181344 h 6181344"/>
              <a:gd name="connsiteX4" fmla="*/ 0 w 6129344"/>
              <a:gd name="connsiteY4" fmla="*/ 5994976 h 6181344"/>
              <a:gd name="connsiteX5" fmla="*/ 0 w 6129344"/>
              <a:gd name="connsiteY5" fmla="*/ 186368 h 6181344"/>
              <a:gd name="connsiteX6" fmla="*/ 186368 w 6129344"/>
              <a:gd name="connsiteY6" fmla="*/ 0 h 61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29344" h="6181344">
                <a:moveTo>
                  <a:pt x="186368" y="0"/>
                </a:moveTo>
                <a:lnTo>
                  <a:pt x="6129344" y="0"/>
                </a:lnTo>
                <a:lnTo>
                  <a:pt x="6129344" y="6181344"/>
                </a:lnTo>
                <a:lnTo>
                  <a:pt x="186368" y="6181344"/>
                </a:lnTo>
                <a:cubicBezTo>
                  <a:pt x="83440" y="6181344"/>
                  <a:pt x="0" y="6097904"/>
                  <a:pt x="0" y="5994976"/>
                </a:cubicBezTo>
                <a:lnTo>
                  <a:pt x="0" y="186368"/>
                </a:lnTo>
                <a:cubicBezTo>
                  <a:pt x="0" y="83440"/>
                  <a:pt x="83440" y="0"/>
                  <a:pt x="186368"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10" name="Content Placeholder 7">
            <a:extLst>
              <a:ext uri="{FF2B5EF4-FFF2-40B4-BE49-F238E27FC236}">
                <a16:creationId xmlns:a16="http://schemas.microsoft.com/office/drawing/2014/main" id="{F131C32E-547E-EA2F-5C03-0FE106459545}"/>
              </a:ext>
            </a:extLst>
          </p:cNvPr>
          <p:cNvSpPr>
            <a:spLocks noGrp="1"/>
          </p:cNvSpPr>
          <p:nvPr>
            <p:ph sz="quarter" idx="14"/>
          </p:nvPr>
        </p:nvSpPr>
        <p:spPr>
          <a:xfrm>
            <a:off x="6882554" y="1982048"/>
            <a:ext cx="4572000" cy="3968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104491" y="6529916"/>
            <a:ext cx="1772029" cy="328084"/>
          </a:xfrm>
          <a:prstGeom prst="rect">
            <a:avLst/>
          </a:prstGeom>
        </p:spPr>
        <p:txBody>
          <a:bodyPr/>
          <a:lstStyle>
            <a:lvl1pPr>
              <a:defRPr>
                <a:solidFill>
                  <a:schemeClr val="tx1"/>
                </a:solidFill>
                <a:effectLst/>
              </a:defRPr>
            </a:lvl1pPr>
          </a:lstStyle>
          <a:p>
            <a:fld id="{9DA120D7-D319-4C08-8AC1-3F29C25825B5}"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3BBCC467-E248-3764-B263-C14CD99457D8}"/>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62320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5256"/>
            <a:ext cx="4572000" cy="932688"/>
          </a:xfrm>
        </p:spPr>
        <p:txBody>
          <a:bodyPr anchor="b"/>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59536" y="1982048"/>
            <a:ext cx="4572000" cy="3968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4E3331A2-CF3B-E998-CF70-4A75C30A9245}"/>
              </a:ext>
            </a:extLst>
          </p:cNvPr>
          <p:cNvSpPr>
            <a:spLocks noGrp="1"/>
          </p:cNvSpPr>
          <p:nvPr>
            <p:ph type="pic" sz="quarter" idx="13"/>
          </p:nvPr>
        </p:nvSpPr>
        <p:spPr>
          <a:xfrm>
            <a:off x="5917720" y="333756"/>
            <a:ext cx="5916140" cy="6190488"/>
          </a:xfrm>
          <a:custGeom>
            <a:avLst/>
            <a:gdLst>
              <a:gd name="connsiteX0" fmla="*/ 0 w 5916140"/>
              <a:gd name="connsiteY0" fmla="*/ 0 h 6190488"/>
              <a:gd name="connsiteX1" fmla="*/ 5729497 w 5916140"/>
              <a:gd name="connsiteY1" fmla="*/ 0 h 6190488"/>
              <a:gd name="connsiteX2" fmla="*/ 5916140 w 5916140"/>
              <a:gd name="connsiteY2" fmla="*/ 186643 h 6190488"/>
              <a:gd name="connsiteX3" fmla="*/ 5916140 w 5916140"/>
              <a:gd name="connsiteY3" fmla="*/ 6003845 h 6190488"/>
              <a:gd name="connsiteX4" fmla="*/ 5729497 w 5916140"/>
              <a:gd name="connsiteY4" fmla="*/ 6190488 h 6190488"/>
              <a:gd name="connsiteX5" fmla="*/ 0 w 5916140"/>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16140" h="6190488">
                <a:moveTo>
                  <a:pt x="0" y="0"/>
                </a:moveTo>
                <a:lnTo>
                  <a:pt x="5729497" y="0"/>
                </a:lnTo>
                <a:cubicBezTo>
                  <a:pt x="5832577" y="0"/>
                  <a:pt x="5916140" y="83563"/>
                  <a:pt x="5916140" y="186643"/>
                </a:cubicBezTo>
                <a:lnTo>
                  <a:pt x="5916140" y="6003845"/>
                </a:lnTo>
                <a:cubicBezTo>
                  <a:pt x="5916140" y="6106925"/>
                  <a:pt x="5832577" y="6190488"/>
                  <a:pt x="5729497"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3" y="6529916"/>
            <a:ext cx="2031073" cy="328084"/>
          </a:xfrm>
          <a:prstGeom prst="rect">
            <a:avLst/>
          </a:prstGeom>
        </p:spPr>
        <p:txBody>
          <a:bodyPr/>
          <a:lstStyle/>
          <a:p>
            <a:fld id="{EBEC7127-1401-4DC9-A2BE-769D7BC81B47}"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168233"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923874"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id="{441A81A3-09AD-4886-CA58-1C5308FB34ED}"/>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13942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03044" y="907299"/>
            <a:ext cx="3222923" cy="1203162"/>
          </a:xfrm>
        </p:spPr>
        <p:txBody>
          <a:bodyPr anchor="b">
            <a:normAutofit/>
          </a:bodyPr>
          <a:lstStyle>
            <a:lvl1pPr>
              <a:defRPr sz="3200"/>
            </a:lvl1p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id="{E26FC952-7E45-FC54-E540-F375172C0E20}"/>
              </a:ext>
            </a:extLst>
          </p:cNvPr>
          <p:cNvSpPr>
            <a:spLocks noGrp="1"/>
          </p:cNvSpPr>
          <p:nvPr>
            <p:ph type="pic" sz="quarter" idx="13"/>
          </p:nvPr>
        </p:nvSpPr>
        <p:spPr>
          <a:xfrm>
            <a:off x="358140" y="333756"/>
            <a:ext cx="7226004" cy="6190488"/>
          </a:xfrm>
          <a:custGeom>
            <a:avLst/>
            <a:gdLst>
              <a:gd name="connsiteX0" fmla="*/ 186643 w 7226004"/>
              <a:gd name="connsiteY0" fmla="*/ 0 h 6190488"/>
              <a:gd name="connsiteX1" fmla="*/ 7226004 w 7226004"/>
              <a:gd name="connsiteY1" fmla="*/ 0 h 6190488"/>
              <a:gd name="connsiteX2" fmla="*/ 7226004 w 7226004"/>
              <a:gd name="connsiteY2" fmla="*/ 6190488 h 6190488"/>
              <a:gd name="connsiteX3" fmla="*/ 186643 w 7226004"/>
              <a:gd name="connsiteY3" fmla="*/ 6190488 h 6190488"/>
              <a:gd name="connsiteX4" fmla="*/ 0 w 7226004"/>
              <a:gd name="connsiteY4" fmla="*/ 6003845 h 6190488"/>
              <a:gd name="connsiteX5" fmla="*/ 0 w 7226004"/>
              <a:gd name="connsiteY5" fmla="*/ 186643 h 6190488"/>
              <a:gd name="connsiteX6" fmla="*/ 186643 w 7226004"/>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6004" h="6190488">
                <a:moveTo>
                  <a:pt x="186643" y="0"/>
                </a:moveTo>
                <a:lnTo>
                  <a:pt x="7226004" y="0"/>
                </a:lnTo>
                <a:lnTo>
                  <a:pt x="7226004"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103044" y="2240265"/>
            <a:ext cx="3222923" cy="371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8103044" y="6529915"/>
            <a:ext cx="922372" cy="328084"/>
          </a:xfrm>
          <a:prstGeom prst="rect">
            <a:avLst/>
          </a:prstGeom>
        </p:spPr>
        <p:txBody>
          <a:bodyPr/>
          <a:lstStyle/>
          <a:p>
            <a:fld id="{16B7840A-2968-4A25-82F8-DF7BABF97BC1}" type="datetime1">
              <a:rPr lang="en-US" smtClean="0"/>
              <a:t>9/16/2026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9025417" y="6529915"/>
            <a:ext cx="2390244"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5" name="Rectangle: Rounded Corners 4">
            <a:extLst>
              <a:ext uri="{FF2B5EF4-FFF2-40B4-BE49-F238E27FC236}">
                <a16:creationId xmlns:a16="http://schemas.microsoft.com/office/drawing/2014/main" id="{DCB9005A-8E92-C720-BABE-52545C043BA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634720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59536" y="907299"/>
            <a:ext cx="3351329" cy="1203161"/>
          </a:xfrm>
        </p:spPr>
        <p:txBody>
          <a:bodyPr anchor="b">
            <a:normAutofit/>
          </a:bodyPr>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59536" y="2244789"/>
            <a:ext cx="3351329" cy="37059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93031C5B-201F-65FC-977A-E04E980A8D1F}"/>
              </a:ext>
            </a:extLst>
          </p:cNvPr>
          <p:cNvSpPr>
            <a:spLocks noGrp="1"/>
          </p:cNvSpPr>
          <p:nvPr>
            <p:ph type="pic" sz="quarter" idx="13"/>
          </p:nvPr>
        </p:nvSpPr>
        <p:spPr>
          <a:xfrm>
            <a:off x="4761780" y="333756"/>
            <a:ext cx="7072080" cy="6190488"/>
          </a:xfrm>
          <a:custGeom>
            <a:avLst/>
            <a:gdLst>
              <a:gd name="connsiteX0" fmla="*/ 0 w 7072080"/>
              <a:gd name="connsiteY0" fmla="*/ 0 h 6190488"/>
              <a:gd name="connsiteX1" fmla="*/ 6885437 w 7072080"/>
              <a:gd name="connsiteY1" fmla="*/ 0 h 6190488"/>
              <a:gd name="connsiteX2" fmla="*/ 7072080 w 7072080"/>
              <a:gd name="connsiteY2" fmla="*/ 186643 h 6190488"/>
              <a:gd name="connsiteX3" fmla="*/ 7072080 w 7072080"/>
              <a:gd name="connsiteY3" fmla="*/ 6003845 h 6190488"/>
              <a:gd name="connsiteX4" fmla="*/ 6885437 w 7072080"/>
              <a:gd name="connsiteY4" fmla="*/ 6190488 h 6190488"/>
              <a:gd name="connsiteX5" fmla="*/ 0 w 7072080"/>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2080" h="6190488">
                <a:moveTo>
                  <a:pt x="0" y="0"/>
                </a:moveTo>
                <a:lnTo>
                  <a:pt x="6885437" y="0"/>
                </a:lnTo>
                <a:cubicBezTo>
                  <a:pt x="6988517" y="0"/>
                  <a:pt x="7072080" y="83563"/>
                  <a:pt x="7072080" y="186643"/>
                </a:cubicBezTo>
                <a:lnTo>
                  <a:pt x="7072080" y="6003845"/>
                </a:lnTo>
                <a:cubicBezTo>
                  <a:pt x="7072080" y="6106925"/>
                  <a:pt x="6988517" y="6190488"/>
                  <a:pt x="6885437" y="6190488"/>
                </a:cubicBezTo>
                <a:lnTo>
                  <a:pt x="0" y="6190488"/>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3" y="6529916"/>
            <a:ext cx="1067625" cy="328084"/>
          </a:xfrm>
          <a:prstGeom prst="rect">
            <a:avLst/>
          </a:prstGeom>
        </p:spPr>
        <p:txBody>
          <a:bodyPr/>
          <a:lstStyle/>
          <a:p>
            <a:fld id="{E2ABEC49-741E-472F-866C-AE933A56DB01}"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204785"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960426"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id="{75A9B769-FEAE-2962-E26F-2A44DC7B32A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362389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00265" y="907300"/>
            <a:ext cx="3025702" cy="2114466"/>
          </a:xfrm>
        </p:spPr>
        <p:txBody>
          <a:bodyPr anchor="b"/>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D58BC462-E794-03C0-9112-F7F3BCEED143}"/>
              </a:ext>
            </a:extLst>
          </p:cNvPr>
          <p:cNvSpPr>
            <a:spLocks noGrp="1"/>
          </p:cNvSpPr>
          <p:nvPr>
            <p:ph type="pic" sz="quarter" idx="13"/>
          </p:nvPr>
        </p:nvSpPr>
        <p:spPr>
          <a:xfrm>
            <a:off x="358140" y="333756"/>
            <a:ext cx="7423225" cy="6190488"/>
          </a:xfrm>
          <a:custGeom>
            <a:avLst/>
            <a:gdLst>
              <a:gd name="connsiteX0" fmla="*/ 186643 w 7423225"/>
              <a:gd name="connsiteY0" fmla="*/ 0 h 6190488"/>
              <a:gd name="connsiteX1" fmla="*/ 7423225 w 7423225"/>
              <a:gd name="connsiteY1" fmla="*/ 0 h 6190488"/>
              <a:gd name="connsiteX2" fmla="*/ 7423225 w 7423225"/>
              <a:gd name="connsiteY2" fmla="*/ 6190488 h 6190488"/>
              <a:gd name="connsiteX3" fmla="*/ 186643 w 7423225"/>
              <a:gd name="connsiteY3" fmla="*/ 6190488 h 6190488"/>
              <a:gd name="connsiteX4" fmla="*/ 0 w 7423225"/>
              <a:gd name="connsiteY4" fmla="*/ 6003845 h 6190488"/>
              <a:gd name="connsiteX5" fmla="*/ 0 w 7423225"/>
              <a:gd name="connsiteY5" fmla="*/ 186643 h 6190488"/>
              <a:gd name="connsiteX6" fmla="*/ 186643 w 7423225"/>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23225" h="6190488">
                <a:moveTo>
                  <a:pt x="186643" y="0"/>
                </a:moveTo>
                <a:lnTo>
                  <a:pt x="7423225" y="0"/>
                </a:lnTo>
                <a:lnTo>
                  <a:pt x="7423225" y="6190488"/>
                </a:lnTo>
                <a:lnTo>
                  <a:pt x="186643" y="6190488"/>
                </a:lnTo>
                <a:cubicBezTo>
                  <a:pt x="83563" y="6190488"/>
                  <a:pt x="0" y="6106925"/>
                  <a:pt x="0" y="6003845"/>
                </a:cubicBezTo>
                <a:lnTo>
                  <a:pt x="0" y="186643"/>
                </a:lnTo>
                <a:cubicBezTo>
                  <a:pt x="0" y="83563"/>
                  <a:pt x="83563" y="0"/>
                  <a:pt x="186643" y="0"/>
                </a:cubicBez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00265" y="3156095"/>
            <a:ext cx="3025702" cy="2794596"/>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343102" y="6529915"/>
            <a:ext cx="1003659" cy="328084"/>
          </a:xfrm>
          <a:prstGeom prst="rect">
            <a:avLst/>
          </a:prstGeom>
        </p:spPr>
        <p:txBody>
          <a:bodyPr/>
          <a:lstStyle>
            <a:lvl1pPr>
              <a:defRPr>
                <a:solidFill>
                  <a:schemeClr val="tx1"/>
                </a:solidFill>
                <a:effectLst/>
              </a:defRPr>
            </a:lvl1pPr>
          </a:lstStyle>
          <a:p>
            <a:fld id="{CB6BE5AC-BF33-4FE2-ADBE-F1A4AA52AA84}"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9346761" y="6529915"/>
            <a:ext cx="2068899"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4" name="Rectangle: Rounded Corners 3">
            <a:extLst>
              <a:ext uri="{FF2B5EF4-FFF2-40B4-BE49-F238E27FC236}">
                <a16:creationId xmlns:a16="http://schemas.microsoft.com/office/drawing/2014/main" id="{B3CB8547-3131-E62F-78BD-1E2AB8979C91}"/>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786448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012268"/>
            <a:ext cx="3739896" cy="1390330"/>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012267"/>
            <a:ext cx="6400800" cy="139033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851A88DF-44ED-436B-99D1-0B8CC5A92D9A}"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06465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0"/>
            <a:ext cx="12192000" cy="3778270"/>
          </a:xfrm>
          <a:blipFill>
            <a:blip r:embed="rId2">
              <a:alphaModFix amt="70000"/>
              <a:extLst>
                <a:ext uri="{28A0092B-C50C-407E-A947-70E740481C1C}">
                  <a14:useLocalDpi xmlns:a14="http://schemas.microsoft.com/office/drawing/2010/main" val="0"/>
                </a:ext>
              </a:extLst>
            </a:blip>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BEC9FA1C-AA60-4CCE-B788-3849E413B634}"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174975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59778"/>
            <a:ext cx="3494314" cy="365125"/>
          </a:xfrm>
          <a:prstGeom prst="rect">
            <a:avLst/>
          </a:prstGeom>
        </p:spPr>
        <p:txBody>
          <a:bodyPr/>
          <a:lstStyle/>
          <a:p>
            <a:fld id="{401AF4C7-240F-4AB8-A2FA-D99DF3F7CE1C}"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59778"/>
            <a:ext cx="2805405" cy="365125"/>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59778"/>
            <a:ext cx="429207" cy="365125"/>
          </a:xfrm>
          <a:prstGeom prst="rect">
            <a:avLst/>
          </a:prstGeo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1" y="3079730"/>
            <a:ext cx="12192000" cy="3778270"/>
          </a:xfrm>
          <a:blipFill>
            <a:blip r:embed="rId2">
              <a:alphaModFix amt="70000"/>
              <a:extLst>
                <a:ext uri="{28A0092B-C50C-407E-A947-70E740481C1C}">
                  <a14:useLocalDpi xmlns:a14="http://schemas.microsoft.com/office/drawing/2010/main" val="0"/>
                </a:ext>
              </a:extLst>
            </a:blip>
            <a:stretch>
              <a:fillRect/>
            </a:stretch>
          </a:blipFill>
        </p:spPr>
        <p:txBody>
          <a:bodyPr/>
          <a:lstStyle/>
          <a:p>
            <a:r>
              <a:rPr lang="en-US"/>
              <a:t>Click icon to add picture</a:t>
            </a:r>
            <a:endParaRPr lang="en-US" dirty="0"/>
          </a:p>
        </p:txBody>
      </p:sp>
    </p:spTree>
    <p:extLst>
      <p:ext uri="{BB962C8B-B14F-4D97-AF65-F5344CB8AC3E}">
        <p14:creationId xmlns:p14="http://schemas.microsoft.com/office/powerpoint/2010/main" val="25256648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707AF85-94F0-A688-031E-5C9B12E7DA2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2646" y="1810322"/>
            <a:ext cx="4547183" cy="4444173"/>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603504"/>
            <a:ext cx="10972802" cy="970463"/>
          </a:xfrm>
        </p:spPr>
        <p:txBody>
          <a:bodyPr anchor="ctr"/>
          <a:lstStyle/>
          <a:p>
            <a:r>
              <a:rPr lang="en-US"/>
              <a:t>Click to edit Master title style</a:t>
            </a:r>
          </a:p>
        </p:txBody>
      </p:sp>
      <p:sp>
        <p:nvSpPr>
          <p:cNvPr id="11" name="Picture Placeholder 10">
            <a:extLst>
              <a:ext uri="{FF2B5EF4-FFF2-40B4-BE49-F238E27FC236}">
                <a16:creationId xmlns:a16="http://schemas.microsoft.com/office/drawing/2014/main" id="{0FEB7308-4C28-B462-9DD9-8D821D48BBBA}"/>
              </a:ext>
            </a:extLst>
          </p:cNvPr>
          <p:cNvSpPr>
            <a:spLocks noGrp="1"/>
          </p:cNvSpPr>
          <p:nvPr>
            <p:ph type="pic" sz="quarter" idx="16"/>
          </p:nvPr>
        </p:nvSpPr>
        <p:spPr>
          <a:xfrm>
            <a:off x="898331" y="2044501"/>
            <a:ext cx="3975817" cy="3975817"/>
          </a:xfrm>
          <a:custGeom>
            <a:avLst/>
            <a:gdLst>
              <a:gd name="connsiteX0" fmla="*/ 1987909 w 3975817"/>
              <a:gd name="connsiteY0" fmla="*/ 0 h 3975817"/>
              <a:gd name="connsiteX1" fmla="*/ 3975817 w 3975817"/>
              <a:gd name="connsiteY1" fmla="*/ 1987909 h 3975817"/>
              <a:gd name="connsiteX2" fmla="*/ 1987909 w 3975817"/>
              <a:gd name="connsiteY2" fmla="*/ 3975817 h 3975817"/>
              <a:gd name="connsiteX3" fmla="*/ 0 w 3975817"/>
              <a:gd name="connsiteY3" fmla="*/ 1987909 h 3975817"/>
              <a:gd name="connsiteX4" fmla="*/ 1987909 w 3975817"/>
              <a:gd name="connsiteY4" fmla="*/ 0 h 3975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5817" h="3975817">
                <a:moveTo>
                  <a:pt x="1987909" y="0"/>
                </a:moveTo>
                <a:cubicBezTo>
                  <a:pt x="3085800" y="0"/>
                  <a:pt x="3975817" y="890017"/>
                  <a:pt x="3975817" y="1987909"/>
                </a:cubicBezTo>
                <a:cubicBezTo>
                  <a:pt x="3975817" y="3085800"/>
                  <a:pt x="3085800" y="3975817"/>
                  <a:pt x="1987909" y="3975817"/>
                </a:cubicBezTo>
                <a:cubicBezTo>
                  <a:pt x="890017" y="3975817"/>
                  <a:pt x="0" y="3085800"/>
                  <a:pt x="0" y="1987909"/>
                </a:cubicBezTo>
                <a:cubicBezTo>
                  <a:pt x="0" y="890017"/>
                  <a:pt x="890017" y="0"/>
                  <a:pt x="1987909"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096000" y="1828800"/>
            <a:ext cx="5483355" cy="4428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387AD299-DE61-4CBB-BC93-03EDAFFAD605}"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37120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5BFD4E-5044-9769-5E8F-5BEC1C2A215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2648" y="2271376"/>
            <a:ext cx="4155294" cy="4061162"/>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39"/>
            <a:ext cx="4672584" cy="1453896"/>
          </a:xfrm>
        </p:spPr>
        <p:txBody>
          <a:bodyPr>
            <a:normAutofit/>
          </a:bodyPr>
          <a:lstStyle>
            <a:lvl1pPr>
              <a:defRPr sz="3600"/>
            </a:lvl1pPr>
          </a:lstStyle>
          <a:p>
            <a:r>
              <a:rPr lang="en-US"/>
              <a:t>Click to edit Master title style</a:t>
            </a:r>
          </a:p>
        </p:txBody>
      </p:sp>
      <p:sp>
        <p:nvSpPr>
          <p:cNvPr id="14" name="Picture Placeholder 13">
            <a:extLst>
              <a:ext uri="{FF2B5EF4-FFF2-40B4-BE49-F238E27FC236}">
                <a16:creationId xmlns:a16="http://schemas.microsoft.com/office/drawing/2014/main" id="{D4DA44E7-3265-78D1-59E3-AEFDF6112DD6}"/>
              </a:ext>
            </a:extLst>
          </p:cNvPr>
          <p:cNvSpPr>
            <a:spLocks noGrp="1"/>
          </p:cNvSpPr>
          <p:nvPr>
            <p:ph type="pic" sz="quarter" idx="16"/>
          </p:nvPr>
        </p:nvSpPr>
        <p:spPr>
          <a:xfrm>
            <a:off x="873710" y="2485372"/>
            <a:ext cx="3633170" cy="3633170"/>
          </a:xfrm>
          <a:custGeom>
            <a:avLst/>
            <a:gdLst>
              <a:gd name="connsiteX0" fmla="*/ 1816585 w 3633170"/>
              <a:gd name="connsiteY0" fmla="*/ 0 h 3633170"/>
              <a:gd name="connsiteX1" fmla="*/ 3633170 w 3633170"/>
              <a:gd name="connsiteY1" fmla="*/ 1816585 h 3633170"/>
              <a:gd name="connsiteX2" fmla="*/ 1816585 w 3633170"/>
              <a:gd name="connsiteY2" fmla="*/ 3633170 h 3633170"/>
              <a:gd name="connsiteX3" fmla="*/ 0 w 3633170"/>
              <a:gd name="connsiteY3" fmla="*/ 1816585 h 3633170"/>
              <a:gd name="connsiteX4" fmla="*/ 1816585 w 3633170"/>
              <a:gd name="connsiteY4" fmla="*/ 0 h 3633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3170" h="3633170">
                <a:moveTo>
                  <a:pt x="1816585" y="0"/>
                </a:moveTo>
                <a:cubicBezTo>
                  <a:pt x="2819857" y="0"/>
                  <a:pt x="3633170" y="813313"/>
                  <a:pt x="3633170" y="1816585"/>
                </a:cubicBezTo>
                <a:cubicBezTo>
                  <a:pt x="3633170" y="2819857"/>
                  <a:pt x="2819857" y="3633170"/>
                  <a:pt x="1816585" y="3633170"/>
                </a:cubicBezTo>
                <a:cubicBezTo>
                  <a:pt x="813313" y="3633170"/>
                  <a:pt x="0" y="2819857"/>
                  <a:pt x="0" y="1816585"/>
                </a:cubicBezTo>
                <a:cubicBezTo>
                  <a:pt x="0" y="813313"/>
                  <a:pt x="813313" y="0"/>
                  <a:pt x="1816585"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FB9632C8-AF7D-4924-8414-5F0F98946906}"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568291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B50B4B-78CB-E542-02D9-864CE61BF8A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7715" y="2311121"/>
            <a:ext cx="4085820" cy="3993262"/>
          </a:xfrm>
          <a:prstGeom prst="rect">
            <a:avLst/>
          </a:pr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4678" y="550217"/>
            <a:ext cx="3657603" cy="1453896"/>
          </a:xfrm>
        </p:spPr>
        <p:txBody>
          <a:bodyPr anchor="t">
            <a:normAutofit/>
          </a:bodyPr>
          <a:lstStyle>
            <a:lvl1pPr>
              <a:defRPr sz="32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AA5E0D2B-AF9D-6520-DEF7-6EF60AC4660E}"/>
              </a:ext>
            </a:extLst>
          </p:cNvPr>
          <p:cNvSpPr>
            <a:spLocks noGrp="1"/>
          </p:cNvSpPr>
          <p:nvPr>
            <p:ph type="pic" sz="quarter" idx="16"/>
          </p:nvPr>
        </p:nvSpPr>
        <p:spPr>
          <a:xfrm>
            <a:off x="694412" y="2521539"/>
            <a:ext cx="3572426" cy="3572426"/>
          </a:xfrm>
          <a:custGeom>
            <a:avLst/>
            <a:gdLst>
              <a:gd name="connsiteX0" fmla="*/ 1786213 w 3572426"/>
              <a:gd name="connsiteY0" fmla="*/ 0 h 3572426"/>
              <a:gd name="connsiteX1" fmla="*/ 3572426 w 3572426"/>
              <a:gd name="connsiteY1" fmla="*/ 1786213 h 3572426"/>
              <a:gd name="connsiteX2" fmla="*/ 1786213 w 3572426"/>
              <a:gd name="connsiteY2" fmla="*/ 3572426 h 3572426"/>
              <a:gd name="connsiteX3" fmla="*/ 0 w 3572426"/>
              <a:gd name="connsiteY3" fmla="*/ 1786213 h 3572426"/>
              <a:gd name="connsiteX4" fmla="*/ 1786213 w 3572426"/>
              <a:gd name="connsiteY4" fmla="*/ 0 h 357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2426" h="3572426">
                <a:moveTo>
                  <a:pt x="1786213" y="0"/>
                </a:moveTo>
                <a:cubicBezTo>
                  <a:pt x="2772711" y="0"/>
                  <a:pt x="3572426" y="799715"/>
                  <a:pt x="3572426" y="1786213"/>
                </a:cubicBezTo>
                <a:cubicBezTo>
                  <a:pt x="3572426" y="2772711"/>
                  <a:pt x="2772711" y="3572426"/>
                  <a:pt x="1786213" y="3572426"/>
                </a:cubicBezTo>
                <a:cubicBezTo>
                  <a:pt x="799715" y="3572426"/>
                  <a:pt x="0" y="2772711"/>
                  <a:pt x="0" y="1786213"/>
                </a:cubicBezTo>
                <a:cubicBezTo>
                  <a:pt x="0" y="799715"/>
                  <a:pt x="799715" y="0"/>
                  <a:pt x="1786213"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016500" y="549275"/>
            <a:ext cx="6561138" cy="575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CB60CA09-D196-4E75-A4BA-F561F149C1FC}"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42614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25626D2-80B1-31C0-8C4C-03AEBF6B450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335066" y="2105276"/>
            <a:ext cx="4085820" cy="3993262"/>
          </a:xfrm>
          <a:prstGeom prst="rect">
            <a:avLst/>
          </a:prstGeom>
        </p:spPr>
      </p:pic>
      <p:sp>
        <p:nvSpPr>
          <p:cNvPr id="17" name="Title 1">
            <a:extLst>
              <a:ext uri="{FF2B5EF4-FFF2-40B4-BE49-F238E27FC236}">
                <a16:creationId xmlns:a16="http://schemas.microsoft.com/office/drawing/2014/main" id="{FB8AD6A1-C215-DFF8-ECFA-D092D628B627}"/>
              </a:ext>
            </a:extLst>
          </p:cNvPr>
          <p:cNvSpPr>
            <a:spLocks noGrp="1"/>
          </p:cNvSpPr>
          <p:nvPr>
            <p:ph type="title"/>
          </p:nvPr>
        </p:nvSpPr>
        <p:spPr>
          <a:xfrm>
            <a:off x="612647" y="907303"/>
            <a:ext cx="10966706" cy="1132258"/>
          </a:xfrm>
        </p:spPr>
        <p:txBody>
          <a:bodyPr/>
          <a:lstStyle>
            <a:lvl1pPr>
              <a:defRPr>
                <a:latin typeface="+mj-lt"/>
              </a:defRPr>
            </a:lvl1pPr>
          </a:lstStyle>
          <a:p>
            <a:r>
              <a:rPr lang="en-US"/>
              <a:t>Click to edit Master title style</a:t>
            </a:r>
            <a:endParaRPr lang="en-US" dirty="0"/>
          </a:p>
        </p:txBody>
      </p:sp>
      <p:sp>
        <p:nvSpPr>
          <p:cNvPr id="15" name="Text Placeholder 3">
            <a:extLst>
              <a:ext uri="{FF2B5EF4-FFF2-40B4-BE49-F238E27FC236}">
                <a16:creationId xmlns:a16="http://schemas.microsoft.com/office/drawing/2014/main" id="{2F6745D6-F853-FF75-28EF-2DD864956FC7}"/>
              </a:ext>
            </a:extLst>
          </p:cNvPr>
          <p:cNvSpPr>
            <a:spLocks noGrp="1"/>
          </p:cNvSpPr>
          <p:nvPr>
            <p:ph type="body" sz="half" idx="2"/>
          </p:nvPr>
        </p:nvSpPr>
        <p:spPr>
          <a:xfrm>
            <a:off x="612647" y="2311121"/>
            <a:ext cx="6158266" cy="3993262"/>
          </a:xfrm>
        </p:spPr>
        <p:txBody>
          <a:bodyPr anchor="t">
            <a:normAutofit/>
          </a:bodyPr>
          <a:lstStyle>
            <a:lvl1pPr marL="0" indent="0">
              <a:buNone/>
              <a:defRPr sz="1400"/>
            </a:lvl1pPr>
            <a:lvl2pPr marL="457200" indent="0">
              <a:buNone/>
              <a:defRPr sz="1200"/>
            </a:lvl2pPr>
            <a:lvl3pPr marL="914400" indent="0">
              <a:buNone/>
              <a:defRPr sz="1100"/>
            </a:lvl3pPr>
            <a:lvl4pPr marL="1371600" indent="0">
              <a:buNone/>
              <a:defRPr sz="900"/>
            </a:lvl4pPr>
            <a:lvl5pPr marL="1828800" indent="0">
              <a:buNone/>
              <a:defRPr sz="9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a:extLst>
              <a:ext uri="{FF2B5EF4-FFF2-40B4-BE49-F238E27FC236}">
                <a16:creationId xmlns:a16="http://schemas.microsoft.com/office/drawing/2014/main" id="{D366C839-A25F-2CB3-40B9-811BB4C75134}"/>
              </a:ext>
            </a:extLst>
          </p:cNvPr>
          <p:cNvSpPr>
            <a:spLocks noGrp="1"/>
          </p:cNvSpPr>
          <p:nvPr>
            <p:ph type="pic" sz="quarter" idx="15"/>
          </p:nvPr>
        </p:nvSpPr>
        <p:spPr>
          <a:xfrm>
            <a:off x="7591763" y="2315694"/>
            <a:ext cx="3572426" cy="3572426"/>
          </a:xfrm>
          <a:custGeom>
            <a:avLst/>
            <a:gdLst>
              <a:gd name="connsiteX0" fmla="*/ 1786213 w 3572426"/>
              <a:gd name="connsiteY0" fmla="*/ 0 h 3572426"/>
              <a:gd name="connsiteX1" fmla="*/ 3572426 w 3572426"/>
              <a:gd name="connsiteY1" fmla="*/ 1786213 h 3572426"/>
              <a:gd name="connsiteX2" fmla="*/ 1786213 w 3572426"/>
              <a:gd name="connsiteY2" fmla="*/ 3572426 h 3572426"/>
              <a:gd name="connsiteX3" fmla="*/ 0 w 3572426"/>
              <a:gd name="connsiteY3" fmla="*/ 1786213 h 3572426"/>
              <a:gd name="connsiteX4" fmla="*/ 1786213 w 3572426"/>
              <a:gd name="connsiteY4" fmla="*/ 0 h 357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2426" h="3572426">
                <a:moveTo>
                  <a:pt x="1786213" y="0"/>
                </a:moveTo>
                <a:cubicBezTo>
                  <a:pt x="2772711" y="0"/>
                  <a:pt x="3572426" y="799715"/>
                  <a:pt x="3572426" y="1786213"/>
                </a:cubicBezTo>
                <a:cubicBezTo>
                  <a:pt x="3572426" y="2772711"/>
                  <a:pt x="2772711" y="3572426"/>
                  <a:pt x="1786213" y="3572426"/>
                </a:cubicBezTo>
                <a:cubicBezTo>
                  <a:pt x="799715" y="3572426"/>
                  <a:pt x="0" y="2772711"/>
                  <a:pt x="0" y="1786213"/>
                </a:cubicBezTo>
                <a:cubicBezTo>
                  <a:pt x="0" y="799715"/>
                  <a:pt x="799715" y="0"/>
                  <a:pt x="1786213"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E44CA941-2112-4108-B577-DDB22688A338}"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951375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C0B019-1F65-5FF3-EACC-1DBD4333A0E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700064" y="557784"/>
            <a:ext cx="5914085" cy="5780110"/>
          </a:xfrm>
          <a:prstGeom prst="rect">
            <a:avLst/>
          </a:prstGeom>
        </p:spPr>
      </p:pic>
      <p:sp>
        <p:nvSpPr>
          <p:cNvPr id="3" name="Title 1">
            <a:extLst>
              <a:ext uri="{FF2B5EF4-FFF2-40B4-BE49-F238E27FC236}">
                <a16:creationId xmlns:a16="http://schemas.microsoft.com/office/drawing/2014/main" id="{6763DD55-592C-903A-3F9C-A96924CFEAC8}"/>
              </a:ext>
            </a:extLst>
          </p:cNvPr>
          <p:cNvSpPr>
            <a:spLocks noGrp="1"/>
          </p:cNvSpPr>
          <p:nvPr>
            <p:ph type="title"/>
          </p:nvPr>
        </p:nvSpPr>
        <p:spPr>
          <a:xfrm>
            <a:off x="612648" y="907302"/>
            <a:ext cx="4361688" cy="1649694"/>
          </a:xfrm>
        </p:spPr>
        <p:txBody>
          <a:bodyPr anchor="t"/>
          <a:lstStyle/>
          <a:p>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4361688" cy="3434638"/>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Picture Placeholder 11">
            <a:extLst>
              <a:ext uri="{FF2B5EF4-FFF2-40B4-BE49-F238E27FC236}">
                <a16:creationId xmlns:a16="http://schemas.microsoft.com/office/drawing/2014/main" id="{051C0813-C057-2B90-9C5A-3AE995C89739}"/>
              </a:ext>
            </a:extLst>
          </p:cNvPr>
          <p:cNvSpPr>
            <a:spLocks noGrp="1"/>
          </p:cNvSpPr>
          <p:nvPr>
            <p:ph type="pic" sz="quarter" idx="15"/>
          </p:nvPr>
        </p:nvSpPr>
        <p:spPr>
          <a:xfrm>
            <a:off x="6071625" y="862357"/>
            <a:ext cx="5170964" cy="5170964"/>
          </a:xfrm>
          <a:custGeom>
            <a:avLst/>
            <a:gdLst>
              <a:gd name="connsiteX0" fmla="*/ 2585482 w 5170964"/>
              <a:gd name="connsiteY0" fmla="*/ 0 h 5170964"/>
              <a:gd name="connsiteX1" fmla="*/ 5170964 w 5170964"/>
              <a:gd name="connsiteY1" fmla="*/ 2585482 h 5170964"/>
              <a:gd name="connsiteX2" fmla="*/ 2585482 w 5170964"/>
              <a:gd name="connsiteY2" fmla="*/ 5170964 h 5170964"/>
              <a:gd name="connsiteX3" fmla="*/ 0 w 5170964"/>
              <a:gd name="connsiteY3" fmla="*/ 2585482 h 5170964"/>
              <a:gd name="connsiteX4" fmla="*/ 2585482 w 5170964"/>
              <a:gd name="connsiteY4" fmla="*/ 0 h 517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0964" h="5170964">
                <a:moveTo>
                  <a:pt x="2585482" y="0"/>
                </a:moveTo>
                <a:cubicBezTo>
                  <a:pt x="4013405" y="0"/>
                  <a:pt x="5170964" y="1157560"/>
                  <a:pt x="5170964" y="2585482"/>
                </a:cubicBezTo>
                <a:cubicBezTo>
                  <a:pt x="5170964" y="4013405"/>
                  <a:pt x="4013405" y="5170964"/>
                  <a:pt x="2585482" y="5170964"/>
                </a:cubicBezTo>
                <a:cubicBezTo>
                  <a:pt x="1157560" y="5170964"/>
                  <a:pt x="0" y="4013405"/>
                  <a:pt x="0" y="2585482"/>
                </a:cubicBezTo>
                <a:cubicBezTo>
                  <a:pt x="0" y="1157560"/>
                  <a:pt x="1157560" y="0"/>
                  <a:pt x="2585482" y="0"/>
                </a:cubicBezTo>
                <a:close/>
              </a:path>
            </a:pathLst>
          </a:custGeom>
          <a:blipFill dpi="0" rotWithShape="1">
            <a:blip r:embed="rId3">
              <a:alphaModFix amt="70000"/>
              <a:extLst>
                <a:ext uri="{28A0092B-C50C-407E-A947-70E740481C1C}">
                  <a14:useLocalDpi xmlns:a14="http://schemas.microsoft.com/office/drawing/2010/main" val="0"/>
                </a:ext>
              </a:extLst>
            </a:blip>
            <a:srcRect/>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347132" y="6529916"/>
            <a:ext cx="3284341" cy="328084"/>
          </a:xfrm>
          <a:prstGeom prst="rect">
            <a:avLst/>
          </a:prstGeom>
        </p:spPr>
        <p:txBody>
          <a:bodyPr/>
          <a:lstStyle/>
          <a:p>
            <a:fld id="{7D3302DA-6AFE-4F11-B5FB-C17B82EA8578}" type="datetime1">
              <a:rPr lang="en-US" smtClean="0"/>
              <a:t>9/16/2026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921128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67907A-96CA-89D9-9FD8-C85BFFEAF6EB}"/>
              </a:ext>
            </a:extLst>
          </p:cNvPr>
          <p:cNvSpPr>
            <a:spLocks noGrp="1"/>
          </p:cNvSpPr>
          <p:nvPr>
            <p:ph type="title"/>
          </p:nvPr>
        </p:nvSpPr>
        <p:spPr>
          <a:xfrm>
            <a:off x="860316" y="4421770"/>
            <a:ext cx="10499656" cy="1528927"/>
          </a:xfrm>
        </p:spPr>
        <p:txBody>
          <a:bodyPr>
            <a:normAutofit/>
          </a:bodyPr>
          <a:lstStyle>
            <a:lvl1pPr algn="l">
              <a:lnSpc>
                <a:spcPct val="110000"/>
              </a:lnSpc>
              <a:defRPr sz="2000" b="0" cap="none" baseline="0">
                <a:solidFill>
                  <a:schemeClr val="tx1"/>
                </a:solidFill>
                <a:latin typeface="+mn-lt"/>
              </a:defRPr>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824A94E6-CFC2-45CB-1F4E-C00A6DA2F700}"/>
              </a:ext>
            </a:extLst>
          </p:cNvPr>
          <p:cNvSpPr>
            <a:spLocks noGrp="1"/>
          </p:cNvSpPr>
          <p:nvPr>
            <p:ph sz="quarter" idx="13" hasCustomPrompt="1"/>
          </p:nvPr>
        </p:nvSpPr>
        <p:spPr>
          <a:xfrm>
            <a:off x="866336" y="1330310"/>
            <a:ext cx="10499656" cy="3273331"/>
          </a:xfrm>
        </p:spPr>
        <p:txBody>
          <a:bodyPr anchor="b">
            <a:normAutofit/>
          </a:bodyPr>
          <a:lstStyle>
            <a:lvl1pPr marL="0" indent="0" algn="l">
              <a:lnSpc>
                <a:spcPct val="90000"/>
              </a:lnSpc>
              <a:buNone/>
              <a:defRPr sz="210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347132" y="6529916"/>
            <a:ext cx="3284341" cy="328084"/>
          </a:xfrm>
          <a:prstGeom prst="rect">
            <a:avLst/>
          </a:prstGeom>
        </p:spPr>
        <p:txBody>
          <a:bodyPr/>
          <a:lstStyle/>
          <a:p>
            <a:fld id="{C3619648-D57F-48C1-8026-D656192BFCE5}" type="datetime1">
              <a:rPr lang="en-US" smtClean="0"/>
              <a:t>9/16/2026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9" name="Rectangle: Rounded Corners 8">
            <a:extLst>
              <a:ext uri="{FF2B5EF4-FFF2-40B4-BE49-F238E27FC236}">
                <a16:creationId xmlns:a16="http://schemas.microsoft.com/office/drawing/2014/main" id="{FA1F52FC-EB68-58F2-85B1-6235B55362A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78387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8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804120"/>
            <a:ext cx="10543032" cy="4206240"/>
          </a:xfrm>
        </p:spPr>
        <p:txBody>
          <a:bodyPr anchor="b">
            <a:normAutofit/>
          </a:bodyPr>
          <a:lstStyle>
            <a:lvl1pPr marL="0" indent="0" algn="ctr">
              <a:lnSpc>
                <a:spcPct val="90000"/>
              </a:lnSpc>
              <a:buNone/>
              <a:defRPr sz="232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347132" y="6529916"/>
            <a:ext cx="3284341" cy="328084"/>
          </a:xfrm>
          <a:prstGeom prst="rect">
            <a:avLst/>
          </a:prstGeom>
        </p:spPr>
        <p:txBody>
          <a:bodyPr/>
          <a:lstStyle/>
          <a:p>
            <a:fld id="{D7688EBA-E81D-4EC6-8C2B-03A401A980DE}" type="datetime1">
              <a:rPr lang="en-US" smtClean="0"/>
              <a:t>9/16/2026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7ACAAB8A-DD1F-F240-8651-22FAC159B42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476681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2377440" y="4421770"/>
            <a:ext cx="7525512" cy="1933310"/>
          </a:xfrm>
        </p:spPr>
        <p:txBody>
          <a:bodyPr>
            <a:normAutofit/>
          </a:bodyPr>
          <a:lstStyle>
            <a:lvl1pPr algn="ctr">
              <a:lnSpc>
                <a:spcPct val="110000"/>
              </a:lnSpc>
              <a:defRPr sz="2000" b="0" cap="none" baseline="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1353387"/>
            <a:ext cx="10543032" cy="3273331"/>
          </a:xfrm>
        </p:spPr>
        <p:txBody>
          <a:bodyPr anchor="b">
            <a:normAutofit/>
          </a:bodyPr>
          <a:lstStyle>
            <a:lvl1pPr marL="0" indent="0" algn="ctr">
              <a:lnSpc>
                <a:spcPct val="90000"/>
              </a:lnSpc>
              <a:buNone/>
              <a:defRPr sz="210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347132" y="6529916"/>
            <a:ext cx="3284341" cy="328084"/>
          </a:xfrm>
          <a:prstGeom prst="rect">
            <a:avLst/>
          </a:prstGeom>
        </p:spPr>
        <p:txBody>
          <a:bodyPr/>
          <a:lstStyle/>
          <a:p>
            <a:fld id="{175A1B29-DFBD-4673-8328-3ED6619AAB50}" type="datetime1">
              <a:rPr lang="en-US" smtClean="0"/>
              <a:t>9/16/2026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8" name="Rectangle: Rounded Corners 7">
            <a:extLst>
              <a:ext uri="{FF2B5EF4-FFF2-40B4-BE49-F238E27FC236}">
                <a16:creationId xmlns:a16="http://schemas.microsoft.com/office/drawing/2014/main" id="{A42EF41C-4509-4150-C0F1-83BB756ACF5F}"/>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97245299"/>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463662" y="561268"/>
            <a:ext cx="9264676" cy="5735465"/>
          </a:xfrm>
        </p:spPr>
        <p:txBody>
          <a:bodyPr anchor="ctr">
            <a:noAutofit/>
          </a:bodyPr>
          <a:lstStyle>
            <a:lvl1pPr marL="0" indent="0" algn="ctr">
              <a:lnSpc>
                <a:spcPct val="80000"/>
              </a:lnSpc>
              <a:buNone/>
              <a:defRPr lang="en-US" sz="6600" b="0" kern="1200" cap="all" baseline="0" dirty="0">
                <a:solidFill>
                  <a:schemeClr val="tx1"/>
                </a:solidFill>
                <a:latin typeface="+mj-lt"/>
                <a:ea typeface="+mj-ea"/>
                <a:cs typeface="+mj-cs"/>
              </a:defRPr>
            </a:lvl1pPr>
            <a:lvl2pPr marL="228600" indent="0" algn="ctr">
              <a:lnSpc>
                <a:spcPct val="80000"/>
              </a:lnSpc>
              <a:buNone/>
              <a:defRPr lang="en-US" sz="6600" b="0" kern="1200" cap="all" baseline="0" dirty="0">
                <a:solidFill>
                  <a:schemeClr val="tx1"/>
                </a:solidFill>
                <a:latin typeface="+mj-lt"/>
                <a:ea typeface="+mj-ea"/>
                <a:cs typeface="+mj-cs"/>
              </a:defRPr>
            </a:lvl2pPr>
            <a:lvl3pPr marL="457200" indent="0" algn="ctr">
              <a:lnSpc>
                <a:spcPct val="80000"/>
              </a:lnSpc>
              <a:buNone/>
              <a:defRPr lang="en-US" sz="6600" b="0" kern="1200" cap="all" baseline="0" dirty="0">
                <a:solidFill>
                  <a:schemeClr val="tx1"/>
                </a:solidFill>
                <a:latin typeface="+mj-lt"/>
                <a:ea typeface="+mj-ea"/>
                <a:cs typeface="+mj-cs"/>
              </a:defRPr>
            </a:lvl3pPr>
            <a:lvl4pPr marL="685800" indent="0" algn="ctr">
              <a:lnSpc>
                <a:spcPct val="100000"/>
              </a:lnSpc>
              <a:buNone/>
              <a:defRPr lang="en-US" sz="8000" b="1" kern="1200" cap="all" baseline="0" dirty="0">
                <a:solidFill>
                  <a:schemeClr val="tx1"/>
                </a:solidFill>
                <a:latin typeface="Playfair Display Black" pitchFamily="2" charset="0"/>
                <a:ea typeface="+mj-ea"/>
                <a:cs typeface="+mj-cs"/>
              </a:defRPr>
            </a:lvl4pPr>
            <a:lvl5pPr marL="914400" indent="0" algn="ctr">
              <a:lnSpc>
                <a:spcPct val="100000"/>
              </a:lnSpc>
              <a:buNone/>
              <a:defRPr lang="en-US" sz="8000" b="1" kern="1200" cap="all" baseline="0" dirty="0">
                <a:solidFill>
                  <a:schemeClr val="tx1"/>
                </a:solidFill>
                <a:latin typeface="Playfair Display Black" pitchFamily="2" charset="0"/>
                <a:ea typeface="+mj-ea"/>
                <a:cs typeface="+mj-cs"/>
              </a:defRPr>
            </a:lvl5pPr>
          </a:lstStyle>
          <a:p>
            <a:pPr lvl="0"/>
            <a:r>
              <a:rPr lang="en-US" dirty="0"/>
              <a:t>Click to add Statement</a:t>
            </a:r>
          </a:p>
          <a:p>
            <a:pPr lvl="1"/>
            <a:r>
              <a:rPr lang="en-US" dirty="0"/>
              <a:t>Second level</a:t>
            </a:r>
          </a:p>
          <a:p>
            <a:pPr lvl="2"/>
            <a:r>
              <a:rPr lang="en-US" dirty="0"/>
              <a:t>Third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347132" y="6529916"/>
            <a:ext cx="3284341" cy="328084"/>
          </a:xfrm>
          <a:prstGeom prst="rect">
            <a:avLst/>
          </a:prstGeom>
        </p:spPr>
        <p:txBody>
          <a:bodyPr/>
          <a:lstStyle/>
          <a:p>
            <a:fld id="{E7C9592F-4A0D-4D12-B47E-4A7D843B26AD}" type="datetime1">
              <a:rPr lang="en-US" smtClean="0"/>
              <a:t>9/16/2026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9" name="Rectangle: Rounded Corners 8">
            <a:extLst>
              <a:ext uri="{FF2B5EF4-FFF2-40B4-BE49-F238E27FC236}">
                <a16:creationId xmlns:a16="http://schemas.microsoft.com/office/drawing/2014/main" id="{244775AE-F67F-CB44-1D87-AB4D287818A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4764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929384"/>
            <a:ext cx="8266176" cy="4142232"/>
          </a:xfrm>
        </p:spPr>
        <p:txBody>
          <a:bodyPr anchor="b">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347132" y="6529916"/>
            <a:ext cx="3284341" cy="328084"/>
          </a:xfrm>
          <a:prstGeom prst="rect">
            <a:avLst/>
          </a:prstGeom>
        </p:spPr>
        <p:txBody>
          <a:bodyPr/>
          <a:lstStyle/>
          <a:p>
            <a:fld id="{290F78A7-ED9B-4802-8C3B-8810C7632A95}" type="datetime1">
              <a:rPr lang="en-US" smtClean="0"/>
              <a:t>9/16/2026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id="{734D2A7D-7433-3BD7-B540-CAF81289672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083692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8266176" cy="5605272"/>
          </a:xfrm>
        </p:spPr>
        <p:txBody>
          <a:bodyPr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347132" y="6529916"/>
            <a:ext cx="3284341" cy="328084"/>
          </a:xfrm>
          <a:prstGeom prst="rect">
            <a:avLst/>
          </a:prstGeom>
        </p:spPr>
        <p:txBody>
          <a:bodyPr/>
          <a:lstStyle/>
          <a:p>
            <a:fld id="{24F266F9-F826-45A4-93B2-4F421185E715}" type="datetime1">
              <a:rPr lang="en-US" smtClean="0"/>
              <a:t>9/16/2026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id="{0F6FAFB8-6136-DD3A-86C3-855ED940D6F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529681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34321655-180C-E5FF-5EBA-CB7C8C900534}"/>
              </a:ext>
            </a:extLst>
          </p:cNvPr>
          <p:cNvPicPr>
            <a:picLocks noChangeAspect="1"/>
          </p:cNvPicPr>
          <p:nvPr/>
        </p:nvPicPr>
        <p:blipFill>
          <a:blip r:embed="rId2">
            <a:extLst>
              <a:ext uri="{28A0092B-C50C-407E-A947-70E740481C1C}">
                <a14:useLocalDpi xmlns:a14="http://schemas.microsoft.com/office/drawing/2010/main" val="0"/>
              </a:ext>
            </a:extLst>
          </a:blip>
          <a:srcRect t="6267"/>
          <a:stretch/>
        </p:blipFill>
        <p:spPr>
          <a:xfrm>
            <a:off x="492638" y="0"/>
            <a:ext cx="4471248" cy="4191000"/>
          </a:xfrm>
          <a:prstGeom prst="rect">
            <a:avLst/>
          </a:prstGeom>
        </p:spPr>
      </p:pic>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2050322" y="5137616"/>
            <a:ext cx="8054173" cy="466344"/>
          </a:xfrm>
        </p:spPr>
        <p:txBody>
          <a:bodyPr anchor="ctr">
            <a:normAutofit/>
          </a:bodyPr>
          <a:lstStyle>
            <a:lvl1pPr>
              <a:lnSpc>
                <a:spcPct val="120000"/>
              </a:lnSpc>
              <a:defRPr sz="1800" cap="none" baseline="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393371" y="1188720"/>
            <a:ext cx="8593017" cy="2174966"/>
          </a:xfrm>
        </p:spPr>
        <p:txBody>
          <a:bodyPr anchor="b">
            <a:normAutofit/>
          </a:bodyPr>
          <a:lstStyle>
            <a:lvl1pPr marL="0" indent="-457200" defTabSz="914400">
              <a:lnSpc>
                <a:spcPct val="80000"/>
              </a:lnSpc>
              <a:spcBef>
                <a:spcPts val="0"/>
              </a:spcBef>
              <a:buNone/>
              <a:defRPr sz="45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347132" y="6529916"/>
            <a:ext cx="3284341" cy="328084"/>
          </a:xfrm>
          <a:prstGeom prst="rect">
            <a:avLst/>
          </a:prstGeom>
        </p:spPr>
        <p:txBody>
          <a:bodyPr/>
          <a:lstStyle/>
          <a:p>
            <a:fld id="{DB6CF73C-93E7-489E-AE2B-E246A7DB6D93}" type="datetime1">
              <a:rPr lang="en-US" smtClean="0"/>
              <a:t>9/16/2026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2" name="Straight Connector 11">
            <a:extLst>
              <a:ext uri="{FF2B5EF4-FFF2-40B4-BE49-F238E27FC236}">
                <a16:creationId xmlns:a16="http://schemas.microsoft.com/office/drawing/2014/main" id="{0659926F-2327-8B2D-085E-499F8F38779A}"/>
              </a:ext>
            </a:extLst>
          </p:cNvPr>
          <p:cNvCxnSpPr/>
          <p:nvPr/>
        </p:nvCxnSpPr>
        <p:spPr>
          <a:xfrm>
            <a:off x="1551214" y="3477986"/>
            <a:ext cx="0" cy="1992085"/>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899773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5349240"/>
            <a:ext cx="9043416"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344168"/>
            <a:ext cx="9198864" cy="3291840"/>
          </a:xfrm>
        </p:spPr>
        <p:txBody>
          <a:bodyPr anchor="ctr">
            <a:normAutofit/>
          </a:bodyPr>
          <a:lstStyle>
            <a:lvl1pPr marL="164592" indent="-164592">
              <a:lnSpc>
                <a:spcPct val="80000"/>
              </a:lnSpc>
              <a:spcBef>
                <a:spcPts val="0"/>
              </a:spcBef>
              <a:buNone/>
              <a:defRPr sz="40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347132" y="6529916"/>
            <a:ext cx="3284341" cy="328084"/>
          </a:xfrm>
          <a:prstGeom prst="rect">
            <a:avLst/>
          </a:prstGeom>
        </p:spPr>
        <p:txBody>
          <a:bodyPr/>
          <a:lstStyle/>
          <a:p>
            <a:fld id="{A15AF2BE-7E3A-4323-8AD1-6D4FF44FD8E1}" type="datetime1">
              <a:rPr lang="en-US" smtClean="0"/>
              <a:t>9/16/2026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CF5A24BE-62EC-1D31-CC8C-91D6C09F8228}"/>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8971186"/>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790041" y="5669280"/>
            <a:ext cx="8805672"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1097280"/>
            <a:ext cx="8961120" cy="3474720"/>
          </a:xfrm>
        </p:spPr>
        <p:txBody>
          <a:bodyPr anchor="ctr">
            <a:normAutofit/>
          </a:bodyPr>
          <a:lstStyle>
            <a:lvl1pPr marL="164592" indent="-164592">
              <a:lnSpc>
                <a:spcPct val="80000"/>
              </a:lnSpc>
              <a:spcBef>
                <a:spcPts val="0"/>
              </a:spcBef>
              <a:buNone/>
              <a:defRPr sz="42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347132" y="6529916"/>
            <a:ext cx="3284341" cy="328084"/>
          </a:xfrm>
          <a:prstGeom prst="rect">
            <a:avLst/>
          </a:prstGeom>
        </p:spPr>
        <p:txBody>
          <a:bodyPr/>
          <a:lstStyle/>
          <a:p>
            <a:fld id="{CB8FD7DB-FD7D-41C7-A7D0-5BAC7B3F1054}" type="datetime1">
              <a:rPr lang="en-US" smtClean="0"/>
              <a:t>9/16/2026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0CC92CDB-3DCC-F547-8EEC-BE14157A425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031823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F63BBBA-62F7-DBEC-F9CF-7226CF22297D}"/>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4" name="Text Placeholder 10">
            <a:extLst>
              <a:ext uri="{FF2B5EF4-FFF2-40B4-BE49-F238E27FC236}">
                <a16:creationId xmlns:a16="http://schemas.microsoft.com/office/drawing/2014/main" id="{70C6923B-FF9D-B437-5588-878AF0F8A070}"/>
              </a:ext>
            </a:extLst>
          </p:cNvPr>
          <p:cNvSpPr>
            <a:spLocks noGrp="1"/>
          </p:cNvSpPr>
          <p:nvPr>
            <p:ph type="body" sz="quarter" idx="13"/>
          </p:nvPr>
        </p:nvSpPr>
        <p:spPr>
          <a:xfrm>
            <a:off x="860892" y="2268121"/>
            <a:ext cx="5040809" cy="398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0">
            <a:extLst>
              <a:ext uri="{FF2B5EF4-FFF2-40B4-BE49-F238E27FC236}">
                <a16:creationId xmlns:a16="http://schemas.microsoft.com/office/drawing/2014/main" id="{32312870-557C-564C-3520-F00CB9BF524F}"/>
              </a:ext>
            </a:extLst>
          </p:cNvPr>
          <p:cNvSpPr>
            <a:spLocks noGrp="1"/>
          </p:cNvSpPr>
          <p:nvPr>
            <p:ph type="body" sz="quarter" idx="15"/>
          </p:nvPr>
        </p:nvSpPr>
        <p:spPr>
          <a:xfrm>
            <a:off x="6285157" y="2268121"/>
            <a:ext cx="5040809" cy="398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47132" y="6529916"/>
            <a:ext cx="3284341" cy="328084"/>
          </a:xfrm>
          <a:prstGeom prst="rect">
            <a:avLst/>
          </a:prstGeom>
        </p:spPr>
        <p:txBody>
          <a:bodyPr/>
          <a:lstStyle/>
          <a:p>
            <a:fld id="{7586B0B4-0F2D-499F-B46F-F681523A05A0}" type="datetime1">
              <a:rPr lang="en-US" smtClean="0"/>
              <a:t>9/16/2026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13" name="Rectangle: Rounded Corners 12">
            <a:extLst>
              <a:ext uri="{FF2B5EF4-FFF2-40B4-BE49-F238E27FC236}">
                <a16:creationId xmlns:a16="http://schemas.microsoft.com/office/drawing/2014/main" id="{FB15031E-7D6B-5DB2-0949-3226C3A6B5E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2690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94C7CB3-8309-EE97-00D8-73D90094F0D7}"/>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860893" y="2268121"/>
            <a:ext cx="504080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2">
            <a:extLst>
              <a:ext uri="{FF2B5EF4-FFF2-40B4-BE49-F238E27FC236}">
                <a16:creationId xmlns:a16="http://schemas.microsoft.com/office/drawing/2014/main" id="{8CF4B8FC-8114-F896-19E9-61BFDBF1E798}"/>
              </a:ext>
            </a:extLst>
          </p:cNvPr>
          <p:cNvSpPr>
            <a:spLocks noGrp="1"/>
          </p:cNvSpPr>
          <p:nvPr>
            <p:ph type="body" idx="14"/>
          </p:nvPr>
        </p:nvSpPr>
        <p:spPr>
          <a:xfrm>
            <a:off x="6285158" y="2268121"/>
            <a:ext cx="504080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860892" y="2969987"/>
            <a:ext cx="5040809" cy="3278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0">
            <a:extLst>
              <a:ext uri="{FF2B5EF4-FFF2-40B4-BE49-F238E27FC236}">
                <a16:creationId xmlns:a16="http://schemas.microsoft.com/office/drawing/2014/main" id="{BA05586D-8745-CB79-26DE-BB05CF6BF805}"/>
              </a:ext>
            </a:extLst>
          </p:cNvPr>
          <p:cNvSpPr>
            <a:spLocks noGrp="1"/>
          </p:cNvSpPr>
          <p:nvPr>
            <p:ph type="body" sz="quarter" idx="15"/>
          </p:nvPr>
        </p:nvSpPr>
        <p:spPr>
          <a:xfrm>
            <a:off x="6285157" y="2969987"/>
            <a:ext cx="5040809" cy="3278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347132" y="6529916"/>
            <a:ext cx="3284341" cy="328084"/>
          </a:xfrm>
          <a:prstGeom prst="rect">
            <a:avLst/>
          </a:prstGeom>
        </p:spPr>
        <p:txBody>
          <a:bodyPr/>
          <a:lstStyle/>
          <a:p>
            <a:fld id="{01266551-E982-43FB-8EB6-73FB0E4FDF12}" type="datetime1">
              <a:rPr lang="en-US" smtClean="0"/>
              <a:t>9/16/2026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12" name="Rectangle: Rounded Corners 11">
            <a:extLst>
              <a:ext uri="{FF2B5EF4-FFF2-40B4-BE49-F238E27FC236}">
                <a16:creationId xmlns:a16="http://schemas.microsoft.com/office/drawing/2014/main" id="{E69FD757-76AB-74D2-BF21-512AF236806B}"/>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5431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7CF8608-BD7F-FDF6-C9FE-359BAFBCCEDE}"/>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a:xfrm>
            <a:off x="347132" y="6529916"/>
            <a:ext cx="3284341" cy="328084"/>
          </a:xfrm>
          <a:prstGeom prst="rect">
            <a:avLst/>
          </a:prstGeom>
        </p:spPr>
        <p:txBody>
          <a:bodyPr/>
          <a:lstStyle/>
          <a:p>
            <a:fld id="{6F57FA73-4BE2-4237-90E8-28123CE1B9FA}" type="datetime1">
              <a:rPr lang="en-US" smtClean="0"/>
              <a:t>9/16/2026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6" name="Rectangle: Rounded Corners 5">
            <a:extLst>
              <a:ext uri="{FF2B5EF4-FFF2-40B4-BE49-F238E27FC236}">
                <a16:creationId xmlns:a16="http://schemas.microsoft.com/office/drawing/2014/main" id="{144ABFCC-D627-9493-2426-A6E5682EEBD4}"/>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478191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a:xfrm>
            <a:off x="347132" y="6529916"/>
            <a:ext cx="3284341" cy="328084"/>
          </a:xfrm>
          <a:prstGeom prst="rect">
            <a:avLst/>
          </a:prstGeom>
        </p:spPr>
        <p:txBody>
          <a:bodyPr/>
          <a:lstStyle/>
          <a:p>
            <a:fld id="{68BA1E88-22B3-4091-902C-19D6AD2267FE}" type="datetime1">
              <a:rPr lang="en-US" smtClean="0"/>
              <a:t>9/16/2026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5" name="Rectangle: Rounded Corners 4">
            <a:extLst>
              <a:ext uri="{FF2B5EF4-FFF2-40B4-BE49-F238E27FC236}">
                <a16:creationId xmlns:a16="http://schemas.microsoft.com/office/drawing/2014/main" id="{694126D0-8C62-BE14-DAD7-1281C05B8DCA}"/>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260693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a:xfrm>
            <a:off x="347132" y="6529916"/>
            <a:ext cx="3284341" cy="328084"/>
          </a:xfrm>
          <a:prstGeom prst="rect">
            <a:avLst/>
          </a:prstGeom>
        </p:spPr>
        <p:txBody>
          <a:bodyPr/>
          <a:lstStyle/>
          <a:p>
            <a:fld id="{82EFC53A-E163-43E4-9309-C62B24E59229}" type="datetime1">
              <a:rPr lang="en-US" smtClean="0"/>
              <a:t>9/16/2026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687596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59536" y="1847088"/>
            <a:ext cx="7342307" cy="1133856"/>
          </a:xfrm>
        </p:spPr>
        <p:txBody>
          <a:bodyPr anchor="b">
            <a:noAutofit/>
          </a:bodyPr>
          <a:lstStyle>
            <a:lvl1pPr>
              <a:defRPr sz="6000">
                <a:latin typeface="+mj-lt"/>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59536" y="3594099"/>
            <a:ext cx="10472928" cy="27432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F57D2C4C-3CEB-4A3F-A850-2A701BAB5B4F}" type="datetime1">
              <a:rPr lang="en-US" smtClean="0"/>
              <a:t>9/16/2026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
        <p:nvSpPr>
          <p:cNvPr id="3" name="Rectangle: Rounded Corners 2">
            <a:extLst>
              <a:ext uri="{FF2B5EF4-FFF2-40B4-BE49-F238E27FC236}">
                <a16:creationId xmlns:a16="http://schemas.microsoft.com/office/drawing/2014/main" id="{60F630EC-9C35-9636-5C2F-9B305B2CCE3F}"/>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63847988"/>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id="{515E74ED-2A6E-80D7-2247-FD12F261259F}"/>
              </a:ext>
            </a:extLst>
          </p:cNvPr>
          <p:cNvPicPr>
            <a:picLocks noChangeAspect="1"/>
          </p:cNvPicPr>
          <p:nvPr/>
        </p:nvPicPr>
        <p:blipFill>
          <a:blip r:embed="rId2">
            <a:extLst>
              <a:ext uri="{28A0092B-C50C-407E-A947-70E740481C1C}">
                <a14:useLocalDpi xmlns:a14="http://schemas.microsoft.com/office/drawing/2010/main" val="0"/>
              </a:ext>
            </a:extLst>
          </a:blip>
          <a:srcRect t="47100"/>
          <a:stretch/>
        </p:blipFill>
        <p:spPr>
          <a:xfrm>
            <a:off x="462641" y="0"/>
            <a:ext cx="8989429" cy="475542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830857" y="3603170"/>
            <a:ext cx="7014009" cy="1507672"/>
          </a:xfrm>
        </p:spPr>
        <p:txBody>
          <a:bodyPr anchor="b">
            <a:noAutofit/>
          </a:bodyPr>
          <a:lstStyle>
            <a:lvl1pPr>
              <a:defRPr sz="4500">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484133" y="5480958"/>
            <a:ext cx="6360733" cy="744158"/>
          </a:xfrm>
        </p:spPr>
        <p:txBody>
          <a:bodyPr anchor="b">
            <a:noAutofit/>
          </a:bodyPr>
          <a:lstStyle>
            <a:lvl1pPr marL="0" indent="0">
              <a:lnSpc>
                <a:spcPct val="110000"/>
              </a:lnSpc>
              <a:buNone/>
              <a:defRPr sz="1800"/>
            </a:lvl1pPr>
            <a:lvl2pPr marL="228600" indent="0">
              <a:lnSpc>
                <a:spcPct val="110000"/>
              </a:lnSpc>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ABC5762-7F5E-4C8D-B27D-8990A68BB18F}" type="datetime1">
              <a:rPr lang="en-US" smtClean="0"/>
              <a:t>9/16/2026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cxnSp>
        <p:nvCxnSpPr>
          <p:cNvPr id="11" name="Straight Connector 10">
            <a:extLst>
              <a:ext uri="{FF2B5EF4-FFF2-40B4-BE49-F238E27FC236}">
                <a16:creationId xmlns:a16="http://schemas.microsoft.com/office/drawing/2014/main" id="{BB055BD5-F132-7EB0-787E-04988310DC8B}"/>
              </a:ext>
            </a:extLst>
          </p:cNvPr>
          <p:cNvCxnSpPr>
            <a:cxnSpLocks/>
          </p:cNvCxnSpPr>
          <p:nvPr/>
        </p:nvCxnSpPr>
        <p:spPr>
          <a:xfrm>
            <a:off x="4985657" y="5238749"/>
            <a:ext cx="0" cy="882741"/>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2196322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Autofit/>
          </a:bodyPr>
          <a:lstStyle/>
          <a:p>
            <a:r>
              <a:rPr lang="en-US" dirty="0"/>
              <a:t>Click to edit Master </a:t>
            </a:r>
            <a:br>
              <a:rPr lang="en-US" dirty="0"/>
            </a:br>
            <a:r>
              <a:rPr lang="en-US" dirty="0"/>
              <a:t>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47132" y="6529916"/>
            <a:ext cx="3284341" cy="328084"/>
          </a:xfrm>
          <a:prstGeom prst="rect">
            <a:avLst/>
          </a:prstGeom>
        </p:spPr>
        <p:txBody>
          <a:bodyPr vert="horz" lIns="91440" tIns="45720" rIns="91440" bIns="45720" rtlCol="0" anchor="ctr"/>
          <a:lstStyle>
            <a:lvl1pPr algn="l">
              <a:defRPr sz="900">
                <a:solidFill>
                  <a:schemeClr val="tx1"/>
                </a:solidFill>
              </a:defRPr>
            </a:lvl1pPr>
          </a:lstStyle>
          <a:p>
            <a:fld id="{665DFBE8-81F4-46A1-BB38-C49D79C4F68D}" type="datetime1">
              <a:rPr lang="en-US" smtClean="0"/>
              <a:t>9/16/2026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660019" y="6529916"/>
            <a:ext cx="2805405" cy="328084"/>
          </a:xfrm>
          <a:prstGeom prst="rect">
            <a:avLst/>
          </a:prstGeom>
        </p:spPr>
        <p:txBody>
          <a:bodyPr vert="horz" lIns="91440" tIns="45720" rIns="91440" bIns="45720" rtlCol="0" anchor="ctr"/>
          <a:lstStyle>
            <a:lvl1pPr algn="r">
              <a:defRPr sz="9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415660" y="6529916"/>
            <a:ext cx="429207" cy="328084"/>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974754636"/>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 id="2147483853" r:id="rId27"/>
    <p:sldLayoutId id="2147483854" r:id="rId28"/>
    <p:sldLayoutId id="2147483855" r:id="rId29"/>
    <p:sldLayoutId id="2147483856" r:id="rId30"/>
    <p:sldLayoutId id="2147483857" r:id="rId31"/>
    <p:sldLayoutId id="2147483858" r:id="rId32"/>
    <p:sldLayoutId id="2147483859" r:id="rId33"/>
    <p:sldLayoutId id="2147483860" r:id="rId34"/>
    <p:sldLayoutId id="2147483861" r:id="rId35"/>
    <p:sldLayoutId id="2147483862" r:id="rId36"/>
    <p:sldLayoutId id="2147483877" r:id="rId37"/>
    <p:sldLayoutId id="2147483863" r:id="rId38"/>
    <p:sldLayoutId id="2147483864" r:id="rId39"/>
    <p:sldLayoutId id="2147483865" r:id="rId40"/>
    <p:sldLayoutId id="2147483866" r:id="rId41"/>
    <p:sldLayoutId id="2147483867" r:id="rId42"/>
    <p:sldLayoutId id="2147483868" r:id="rId43"/>
    <p:sldLayoutId id="2147483869" r:id="rId44"/>
    <p:sldLayoutId id="2147483870" r:id="rId45"/>
    <p:sldLayoutId id="2147483871" r:id="rId46"/>
    <p:sldLayoutId id="2147483872" r:id="rId47"/>
    <p:sldLayoutId id="2147483873" r:id="rId48"/>
    <p:sldLayoutId id="2147483874" r:id="rId49"/>
    <p:sldLayoutId id="2147483875" r:id="rId50"/>
    <p:sldLayoutId id="2147483876" r:id="rId51"/>
    <p:sldLayoutId id="2147483878" r:id="rId52"/>
    <p:sldLayoutId id="2147483879" r:id="rId53"/>
  </p:sldLayoutIdLst>
  <p:hf sldNum="0" hdr="0" ftr="0" dt="0"/>
  <p:txStyles>
    <p:titleStyle>
      <a:lvl1pPr algn="l" defTabSz="914400" rtl="0" eaLnBrk="1" latinLnBrk="0" hangingPunct="1">
        <a:lnSpc>
          <a:spcPct val="80000"/>
        </a:lnSpc>
        <a:spcBef>
          <a:spcPct val="0"/>
        </a:spcBef>
        <a:buNone/>
        <a:defRPr sz="4500" b="0" kern="1200" cap="all" spc="50" baseline="0">
          <a:solidFill>
            <a:schemeClr val="tx1"/>
          </a:solidFill>
          <a:latin typeface="+mj-lt"/>
          <a:ea typeface="+mj-ea"/>
          <a:cs typeface="+mj-cs"/>
        </a:defRPr>
      </a:lvl1pPr>
    </p:titleStyle>
    <p:bodyStyle>
      <a:lvl1pPr marL="228600" indent="-228600" algn="l" defTabSz="914400" rtl="0" eaLnBrk="1" latinLnBrk="0" hangingPunct="1">
        <a:lnSpc>
          <a:spcPct val="14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40000"/>
        </a:lnSpc>
        <a:spcBef>
          <a:spcPts val="500"/>
        </a:spcBef>
        <a:buFont typeface="Arial" panose="020B0604020202020204" pitchFamily="34" charset="0"/>
        <a:buChar char="•"/>
        <a:defRPr sz="1200" kern="1200">
          <a:solidFill>
            <a:schemeClr val="tx1"/>
          </a:solidFill>
          <a:latin typeface="+mn-lt"/>
          <a:ea typeface="+mn-ea"/>
          <a:cs typeface="+mn-cs"/>
        </a:defRPr>
      </a:lvl2pPr>
      <a:lvl3pPr marL="685800" indent="-228600" algn="l" defTabSz="914400" rtl="0" eaLnBrk="1" latinLnBrk="0" hangingPunct="1">
        <a:lnSpc>
          <a:spcPct val="140000"/>
        </a:lnSpc>
        <a:spcBef>
          <a:spcPts val="500"/>
        </a:spcBef>
        <a:buFont typeface="Arial" panose="020B0604020202020204" pitchFamily="34" charset="0"/>
        <a:buChar char="•"/>
        <a:defRPr sz="1100" kern="1200">
          <a:solidFill>
            <a:schemeClr val="tx1"/>
          </a:solidFill>
          <a:latin typeface="+mn-lt"/>
          <a:ea typeface="+mn-ea"/>
          <a:cs typeface="+mn-cs"/>
        </a:defRPr>
      </a:lvl3pPr>
      <a:lvl4pPr marL="914400" indent="-228600" algn="l" defTabSz="914400" rtl="0" eaLnBrk="1" latinLnBrk="0" hangingPunct="1">
        <a:lnSpc>
          <a:spcPct val="140000"/>
        </a:lnSpc>
        <a:spcBef>
          <a:spcPts val="500"/>
        </a:spcBef>
        <a:buFont typeface="Arial" panose="020B0604020202020204" pitchFamily="34" charset="0"/>
        <a:buChar char="•"/>
        <a:defRPr sz="1050" kern="1200">
          <a:solidFill>
            <a:schemeClr val="tx1"/>
          </a:solidFill>
          <a:latin typeface="+mn-lt"/>
          <a:ea typeface="+mn-ea"/>
          <a:cs typeface="+mn-cs"/>
        </a:defRPr>
      </a:lvl4pPr>
      <a:lvl5pPr marL="1143000" indent="-228600" algn="l" defTabSz="914400" rtl="0" eaLnBrk="1" latinLnBrk="0" hangingPunct="1">
        <a:lnSpc>
          <a:spcPct val="14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jpeg"/><Relationship Id="rId1" Type="http://schemas.openxmlformats.org/officeDocument/2006/relationships/slideLayout" Target="../slideLayouts/slideLayout44.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Layout" Target="../slideLayouts/slideLayout53.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bing.com/ck/a?!&amp;&amp;p=ad7bdd6d3c5dbe42122a7967263795ae70e3967feae09ad2f7d4555de48ea724JmltdHM9MTc4OTQzMDQwMA&amp;ptn=3&amp;ver=2&amp;hsh=4&amp;fclid=02ddbeb5-6bb2-6ad5-1c29-a86f6a396be8&amp;psq=mark+4+12+explained&amp;u=a1aHR0cHM6Ly9iaWJsZXZlcnNlZXhwbGFpbmVkLmNvbS9tYXJrL21hcmstNC0xMi8jOn46dGV4dD1UaGUlMjBlc3NlbmNlJTIwb2YlMjBNYXJrJTIwNCUzQTEyJTIwaXMlMjByb290ZWQlMjBpbix0byUyMGElMjBsYWNrJTIwb2YlMjBjb21wcmVoZW5zaW9uJTIwb2YlMjBIaXMlMjB0ZWFjaGluZ3Mu&amp;ntb=1" TargetMode="External"/><Relationship Id="rId1" Type="http://schemas.openxmlformats.org/officeDocument/2006/relationships/slideLayout" Target="../slideLayouts/slideLayout2.xml"/><Relationship Id="rId4" Type="http://schemas.openxmlformats.org/officeDocument/2006/relationships/hyperlink" Target="https://bibleverseexplained.com/mark/mark-4-12/"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hyperlink" Target="https://www.gci.org/articles/a-lesson-about-hard-hearts-mark-410-13/" TargetMode="External"/><Relationship Id="rId2" Type="http://schemas.openxmlformats.org/officeDocument/2006/relationships/hyperlink" Target="https://marcjsims.com/2020/04/16/the-purpose-of-parables-mark-41-12/"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Maxim_(philosophy)" TargetMode="External"/><Relationship Id="rId2" Type="http://schemas.openxmlformats.org/officeDocument/2006/relationships/hyperlink" Target="https://en.wikipedia.org/wiki/Book_of_Proverbs" TargetMode="External"/><Relationship Id="rId1" Type="http://schemas.openxmlformats.org/officeDocument/2006/relationships/slideLayout" Target="../slideLayouts/slideLayout19.xml"/><Relationship Id="rId5" Type="http://schemas.openxmlformats.org/officeDocument/2006/relationships/hyperlink" Target="https://en.wikipedia.org/wiki/Middle_classes" TargetMode="External"/><Relationship Id="rId4" Type="http://schemas.openxmlformats.org/officeDocument/2006/relationships/hyperlink" Target="https://en.wikipedia.org/wiki/Aphoris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youtube.com/@ARIZEffmbc2019"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57989-07E4-B482-9F2A-EBF670F7FA92}"/>
              </a:ext>
            </a:extLst>
          </p:cNvPr>
          <p:cNvSpPr>
            <a:spLocks noGrp="1"/>
          </p:cNvSpPr>
          <p:nvPr>
            <p:ph type="title"/>
          </p:nvPr>
        </p:nvSpPr>
        <p:spPr>
          <a:xfrm>
            <a:off x="1930708" y="2801929"/>
            <a:ext cx="8686801" cy="2565902"/>
          </a:xfrm>
        </p:spPr>
        <p:txBody>
          <a:bodyPr>
            <a:normAutofit/>
          </a:bodyPr>
          <a:lstStyle/>
          <a:p>
            <a:r>
              <a:rPr lang="en-US" dirty="0"/>
              <a:t>Jesus and his parables</a:t>
            </a:r>
          </a:p>
        </p:txBody>
      </p:sp>
      <p:sp>
        <p:nvSpPr>
          <p:cNvPr id="3" name="Subtitle 2">
            <a:extLst>
              <a:ext uri="{FF2B5EF4-FFF2-40B4-BE49-F238E27FC236}">
                <a16:creationId xmlns:a16="http://schemas.microsoft.com/office/drawing/2014/main" id="{363CF5F8-0028-8636-5006-5D5C52B32774}"/>
              </a:ext>
            </a:extLst>
          </p:cNvPr>
          <p:cNvSpPr>
            <a:spLocks noGrp="1"/>
          </p:cNvSpPr>
          <p:nvPr>
            <p:ph type="body" sz="quarter" idx="13"/>
          </p:nvPr>
        </p:nvSpPr>
        <p:spPr>
          <a:xfrm>
            <a:off x="1346090" y="1726269"/>
            <a:ext cx="3483085" cy="547908"/>
          </a:xfrm>
        </p:spPr>
        <p:txBody>
          <a:bodyPr>
            <a:normAutofit/>
          </a:bodyPr>
          <a:lstStyle/>
          <a:p>
            <a:r>
              <a:rPr lang="en-US" dirty="0"/>
              <a:t>Presented by Dr. Zella Berry Case</a:t>
            </a:r>
          </a:p>
        </p:txBody>
      </p:sp>
    </p:spTree>
    <p:extLst>
      <p:ext uri="{BB962C8B-B14F-4D97-AF65-F5344CB8AC3E}">
        <p14:creationId xmlns:p14="http://schemas.microsoft.com/office/powerpoint/2010/main" val="177383137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FB56E-1A01-8D29-F217-638F3BEF697B}"/>
              </a:ext>
            </a:extLst>
          </p:cNvPr>
          <p:cNvSpPr>
            <a:spLocks noGrp="1"/>
          </p:cNvSpPr>
          <p:nvPr>
            <p:ph type="title"/>
          </p:nvPr>
        </p:nvSpPr>
        <p:spPr>
          <a:xfrm>
            <a:off x="859536" y="907302"/>
            <a:ext cx="4361688" cy="1386965"/>
          </a:xfrm>
        </p:spPr>
        <p:txBody>
          <a:bodyPr/>
          <a:lstStyle/>
          <a:p>
            <a:r>
              <a:rPr lang="en-US" dirty="0"/>
              <a:t>Welcome</a:t>
            </a:r>
          </a:p>
        </p:txBody>
      </p:sp>
      <p:sp>
        <p:nvSpPr>
          <p:cNvPr id="3" name="Content Placeholder 2">
            <a:extLst>
              <a:ext uri="{FF2B5EF4-FFF2-40B4-BE49-F238E27FC236}">
                <a16:creationId xmlns:a16="http://schemas.microsoft.com/office/drawing/2014/main" id="{8DE9521F-CC42-235E-F804-B826A36205D1}"/>
              </a:ext>
            </a:extLst>
          </p:cNvPr>
          <p:cNvSpPr>
            <a:spLocks noGrp="1"/>
          </p:cNvSpPr>
          <p:nvPr>
            <p:ph sz="quarter" idx="14"/>
          </p:nvPr>
        </p:nvSpPr>
        <p:spPr>
          <a:xfrm>
            <a:off x="561975" y="1504950"/>
            <a:ext cx="7610475" cy="4667250"/>
          </a:xfrm>
        </p:spPr>
        <p:txBody>
          <a:bodyPr>
            <a:noAutofit/>
          </a:bodyPr>
          <a:lstStyle/>
          <a:p>
            <a:pPr marL="0" indent="0">
              <a:lnSpc>
                <a:spcPct val="100000"/>
              </a:lnSpc>
              <a:buNone/>
            </a:pPr>
            <a:r>
              <a:rPr lang="en-US" sz="1800" b="1" dirty="0"/>
              <a:t>Welcome to the 1</a:t>
            </a:r>
            <a:r>
              <a:rPr lang="en-US" sz="1800" b="1" baseline="30000" dirty="0"/>
              <a:t>st</a:t>
            </a:r>
            <a:r>
              <a:rPr lang="en-US" sz="1800" b="1" dirty="0"/>
              <a:t> week of Jesus and His Parables.</a:t>
            </a:r>
          </a:p>
          <a:p>
            <a:pPr marL="0" indent="0">
              <a:lnSpc>
                <a:spcPct val="100000"/>
              </a:lnSpc>
              <a:buNone/>
            </a:pPr>
            <a:r>
              <a:rPr lang="en-US" sz="1800" b="1" dirty="0"/>
              <a:t>This course is an audit course.</a:t>
            </a:r>
          </a:p>
          <a:p>
            <a:pPr marL="0" indent="0">
              <a:lnSpc>
                <a:spcPct val="100000"/>
              </a:lnSpc>
              <a:buNone/>
            </a:pPr>
            <a:r>
              <a:rPr lang="en-US" sz="1800" b="1" dirty="0"/>
              <a:t>When you audit a course, you attend lectures and learn the material without earning a formal letter grade or academic credit.</a:t>
            </a:r>
          </a:p>
          <a:p>
            <a:pPr marL="0" indent="0">
              <a:lnSpc>
                <a:spcPct val="100000"/>
              </a:lnSpc>
              <a:buNone/>
            </a:pPr>
            <a:r>
              <a:rPr lang="en-US" sz="1800" b="1" dirty="0">
                <a:solidFill>
                  <a:srgbClr val="FF0000"/>
                </a:solidFill>
                <a:latin typeface="ADLaM Display" panose="02010000000000000000" pitchFamily="2" charset="0"/>
                <a:ea typeface="ADLaM Display" panose="02010000000000000000" pitchFamily="2" charset="0"/>
                <a:cs typeface="ADLaM Display" panose="02010000000000000000" pitchFamily="2" charset="0"/>
              </a:rPr>
              <a:t>What You Do</a:t>
            </a:r>
          </a:p>
          <a:p>
            <a:pPr lvl="0">
              <a:lnSpc>
                <a:spcPct val="100000"/>
              </a:lnSpc>
            </a:pPr>
            <a:r>
              <a:rPr lang="en-US" sz="1800" b="1" dirty="0"/>
              <a:t>Attend lectures: Show up for class via Zoom and listen to the teacher just like regular students who attend physical classrooms.</a:t>
            </a:r>
          </a:p>
          <a:p>
            <a:pPr lvl="0">
              <a:lnSpc>
                <a:spcPct val="100000"/>
              </a:lnSpc>
            </a:pPr>
            <a:r>
              <a:rPr lang="en-US" sz="1800" b="1" dirty="0"/>
              <a:t>Read materials: Look at the assigned books and articles if you want to learn.</a:t>
            </a:r>
          </a:p>
          <a:p>
            <a:pPr lvl="0">
              <a:lnSpc>
                <a:spcPct val="100000"/>
              </a:lnSpc>
            </a:pPr>
            <a:r>
              <a:rPr lang="en-US" sz="1800" b="1" dirty="0"/>
              <a:t>Check participation rules: At sessions previously donated you will have the opportunity to ask questions on your assigned work. </a:t>
            </a:r>
          </a:p>
        </p:txBody>
      </p:sp>
      <p:pic>
        <p:nvPicPr>
          <p:cNvPr id="4" name="Picture 3" descr="The Parables of Jesus Made Simple: Updated and Expanded Edition">
            <a:extLst>
              <a:ext uri="{FF2B5EF4-FFF2-40B4-BE49-F238E27FC236}">
                <a16:creationId xmlns:a16="http://schemas.microsoft.com/office/drawing/2014/main" id="{D10EA3B1-0D13-93F3-51E5-5750C2B9639B}"/>
              </a:ext>
            </a:extLst>
          </p:cNvPr>
          <p:cNvPicPr>
            <a:picLocks noChangeAspect="1"/>
          </p:cNvPicPr>
          <p:nvPr/>
        </p:nvPicPr>
        <p:blipFill>
          <a:blip r:embed="rId2"/>
          <a:srcRect l="12701" t="6223" r="9807" b="59442"/>
          <a:stretch>
            <a:fillRect/>
          </a:stretch>
        </p:blipFill>
        <p:spPr>
          <a:xfrm>
            <a:off x="8524875" y="676274"/>
            <a:ext cx="2295525" cy="5124069"/>
          </a:xfrm>
          <a:prstGeom prst="rect">
            <a:avLst/>
          </a:prstGeom>
        </p:spPr>
      </p:pic>
    </p:spTree>
    <p:extLst>
      <p:ext uri="{BB962C8B-B14F-4D97-AF65-F5344CB8AC3E}">
        <p14:creationId xmlns:p14="http://schemas.microsoft.com/office/powerpoint/2010/main" val="2002021855"/>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51BC45-CAED-BB43-A297-009708D51D81}"/>
              </a:ext>
            </a:extLst>
          </p:cNvPr>
          <p:cNvSpPr>
            <a:spLocks noGrp="1"/>
          </p:cNvSpPr>
          <p:nvPr>
            <p:ph type="title"/>
          </p:nvPr>
        </p:nvSpPr>
        <p:spPr/>
        <p:txBody>
          <a:bodyPr/>
          <a:lstStyle/>
          <a:p>
            <a:r>
              <a:rPr lang="en-US" dirty="0"/>
              <a:t>Quote</a:t>
            </a:r>
          </a:p>
        </p:txBody>
      </p:sp>
      <p:sp>
        <p:nvSpPr>
          <p:cNvPr id="2" name="TextBox 1">
            <a:extLst>
              <a:ext uri="{FF2B5EF4-FFF2-40B4-BE49-F238E27FC236}">
                <a16:creationId xmlns:a16="http://schemas.microsoft.com/office/drawing/2014/main" id="{D47C36E0-81A1-7390-0CF3-CE3192A39370}"/>
              </a:ext>
            </a:extLst>
          </p:cNvPr>
          <p:cNvSpPr txBox="1"/>
          <p:nvPr/>
        </p:nvSpPr>
        <p:spPr>
          <a:xfrm>
            <a:off x="1095375" y="962025"/>
            <a:ext cx="10325100" cy="4770537"/>
          </a:xfrm>
          <a:prstGeom prst="rect">
            <a:avLst/>
          </a:prstGeom>
          <a:noFill/>
        </p:spPr>
        <p:txBody>
          <a:bodyPr wrap="square" rtlCol="0">
            <a:spAutoFit/>
          </a:bodyPr>
          <a:lstStyle/>
          <a:p>
            <a:r>
              <a:rPr lang="en-US" sz="4000" b="1" dirty="0">
                <a:solidFill>
                  <a:srgbClr val="FF0000"/>
                </a:solidFill>
              </a:rPr>
              <a:t>What Does It Mean to Audit a Class?</a:t>
            </a:r>
          </a:p>
          <a:p>
            <a:pPr algn="ctr"/>
            <a:r>
              <a:rPr lang="en-US" sz="2400" b="1" dirty="0"/>
              <a:t>Students who audit a class enroll in a course for no credit but typically still pay the audit fee, not the full course price (see other instructions on the next slide for further information). </a:t>
            </a:r>
          </a:p>
          <a:p>
            <a:pPr algn="ctr"/>
            <a:r>
              <a:rPr lang="en-US" sz="2400" b="1" dirty="0"/>
              <a:t>While auditing a course, you will have access to all class materials but will not need to complete homework assignments contained on the syllabus or take any exams. You may also be encouraged to participate in class once a month; your instructor will explain this in further instructions on how to obtain a letter grade or credit for the class. </a:t>
            </a:r>
          </a:p>
          <a:p>
            <a:pPr algn="ctr"/>
            <a:r>
              <a:rPr lang="en-US" sz="2400" b="1" dirty="0"/>
              <a:t>You will not receive a grade on your transcript for an audit course unless there are other stipulations.</a:t>
            </a:r>
          </a:p>
        </p:txBody>
      </p:sp>
    </p:spTree>
    <p:extLst>
      <p:ext uri="{BB962C8B-B14F-4D97-AF65-F5344CB8AC3E}">
        <p14:creationId xmlns:p14="http://schemas.microsoft.com/office/powerpoint/2010/main" val="29492800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11F06-3211-EA27-2419-9B484635A4FA}"/>
              </a:ext>
            </a:extLst>
          </p:cNvPr>
          <p:cNvSpPr>
            <a:spLocks noGrp="1"/>
          </p:cNvSpPr>
          <p:nvPr>
            <p:ph type="title"/>
          </p:nvPr>
        </p:nvSpPr>
        <p:spPr/>
        <p:txBody>
          <a:bodyPr>
            <a:normAutofit/>
          </a:bodyPr>
          <a:lstStyle/>
          <a:p>
            <a:pPr algn="ctr"/>
            <a:r>
              <a:rPr lang="en-US" sz="4800" dirty="0"/>
              <a:t>Obtaining</a:t>
            </a:r>
            <a:br>
              <a:rPr lang="en-US" sz="4800" dirty="0"/>
            </a:br>
            <a:r>
              <a:rPr lang="en-US" sz="4800" dirty="0"/>
              <a:t>credit </a:t>
            </a:r>
            <a:br>
              <a:rPr lang="en-US" sz="4800" dirty="0"/>
            </a:br>
            <a:r>
              <a:rPr lang="en-US" sz="4800" dirty="0"/>
              <a:t>(3 – hour credit course)</a:t>
            </a:r>
            <a:br>
              <a:rPr lang="en-US" sz="4800" dirty="0"/>
            </a:br>
            <a:r>
              <a:rPr lang="en-US" sz="4800" dirty="0"/>
              <a:t>for this</a:t>
            </a:r>
            <a:br>
              <a:rPr lang="en-US" sz="4800" dirty="0"/>
            </a:br>
            <a:r>
              <a:rPr lang="en-US" sz="4800" dirty="0"/>
              <a:t>audit course</a:t>
            </a:r>
          </a:p>
        </p:txBody>
      </p:sp>
      <p:sp>
        <p:nvSpPr>
          <p:cNvPr id="5" name="TextBox 4">
            <a:extLst>
              <a:ext uri="{FF2B5EF4-FFF2-40B4-BE49-F238E27FC236}">
                <a16:creationId xmlns:a16="http://schemas.microsoft.com/office/drawing/2014/main" id="{B771CA3F-E005-5D8A-192C-44E1325BBB81}"/>
              </a:ext>
            </a:extLst>
          </p:cNvPr>
          <p:cNvSpPr txBox="1"/>
          <p:nvPr/>
        </p:nvSpPr>
        <p:spPr>
          <a:xfrm>
            <a:off x="5136204" y="787940"/>
            <a:ext cx="6274341" cy="2862322"/>
          </a:xfrm>
          <a:prstGeom prst="rect">
            <a:avLst/>
          </a:prstGeom>
          <a:noFill/>
        </p:spPr>
        <p:txBody>
          <a:bodyPr wrap="square" rtlCol="0">
            <a:spAutoFit/>
          </a:bodyPr>
          <a:lstStyle/>
          <a:p>
            <a:r>
              <a:rPr lang="en-US" b="1" dirty="0">
                <a:latin typeface="Algerian" panose="04020705040A02060702" pitchFamily="82" charset="0"/>
              </a:rPr>
              <a:t>Obtaining credit hours for this course</a:t>
            </a:r>
          </a:p>
          <a:p>
            <a:endParaRPr lang="en-US" dirty="0"/>
          </a:p>
          <a:p>
            <a:pPr marL="342900" indent="-342900">
              <a:buFont typeface="+mj-lt"/>
              <a:buAutoNum type="arabicPeriod"/>
            </a:pPr>
            <a:r>
              <a:rPr lang="en-US" dirty="0"/>
              <a:t>You must write a 7-8 page paper, typed, double-spaced, </a:t>
            </a:r>
            <a:r>
              <a:rPr lang="en-US" b="1" i="1" dirty="0"/>
              <a:t>not handwritten</a:t>
            </a:r>
            <a:r>
              <a:rPr lang="en-US" dirty="0"/>
              <a:t>, on what you learned in this course each week. </a:t>
            </a:r>
          </a:p>
          <a:p>
            <a:pPr marL="342900" indent="-342900">
              <a:buFont typeface="+mj-lt"/>
              <a:buAutoNum type="arabicPeriod"/>
            </a:pPr>
            <a:r>
              <a:rPr lang="en-US" dirty="0"/>
              <a:t>MLA style.</a:t>
            </a:r>
          </a:p>
          <a:p>
            <a:pPr marL="342900" indent="-342900">
              <a:buFont typeface="+mj-lt"/>
              <a:buAutoNum type="arabicPeriod"/>
            </a:pPr>
            <a:r>
              <a:rPr lang="en-US" dirty="0"/>
              <a:t>.Pay the course fee of ($400.00 minus your audit fee of $125.00). Total amount you must pay by the end of the semester for 3 credit hours of this course. </a:t>
            </a:r>
            <a:r>
              <a:rPr lang="en-US" b="1" dirty="0">
                <a:solidFill>
                  <a:srgbClr val="FF0000"/>
                </a:solidFill>
              </a:rPr>
              <a:t>$275.00</a:t>
            </a:r>
            <a:r>
              <a:rPr lang="en-US" b="1" dirty="0"/>
              <a:t>. (No exceptions)</a:t>
            </a:r>
          </a:p>
        </p:txBody>
      </p:sp>
    </p:spTree>
    <p:extLst>
      <p:ext uri="{BB962C8B-B14F-4D97-AF65-F5344CB8AC3E}">
        <p14:creationId xmlns:p14="http://schemas.microsoft.com/office/powerpoint/2010/main" val="2222988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5072A-5F3E-FB56-A498-3CACC2BCD40B}"/>
              </a:ext>
            </a:extLst>
          </p:cNvPr>
          <p:cNvSpPr>
            <a:spLocks noGrp="1"/>
          </p:cNvSpPr>
          <p:nvPr>
            <p:ph type="title"/>
          </p:nvPr>
        </p:nvSpPr>
        <p:spPr>
          <a:xfrm>
            <a:off x="612648" y="907302"/>
            <a:ext cx="5750052" cy="1649694"/>
          </a:xfrm>
        </p:spPr>
        <p:txBody>
          <a:bodyPr>
            <a:normAutofit fontScale="90000"/>
          </a:bodyPr>
          <a:lstStyle/>
          <a:p>
            <a:r>
              <a:rPr lang="en-US" dirty="0"/>
              <a:t>Thriving in uncertainty in the newness</a:t>
            </a:r>
          </a:p>
        </p:txBody>
      </p:sp>
      <p:sp>
        <p:nvSpPr>
          <p:cNvPr id="3" name="Text Placeholder 2">
            <a:extLst>
              <a:ext uri="{FF2B5EF4-FFF2-40B4-BE49-F238E27FC236}">
                <a16:creationId xmlns:a16="http://schemas.microsoft.com/office/drawing/2014/main" id="{017EDA3D-7A3B-89EE-20EE-3C585535263A}"/>
              </a:ext>
            </a:extLst>
          </p:cNvPr>
          <p:cNvSpPr>
            <a:spLocks noGrp="1"/>
          </p:cNvSpPr>
          <p:nvPr>
            <p:ph type="body" sz="half" idx="2"/>
          </p:nvPr>
        </p:nvSpPr>
        <p:spPr>
          <a:xfrm>
            <a:off x="698373" y="2826137"/>
            <a:ext cx="4361688" cy="3434638"/>
          </a:xfrm>
        </p:spPr>
        <p:txBody>
          <a:bodyPr anchor="t">
            <a:normAutofit/>
          </a:bodyPr>
          <a:lstStyle/>
          <a:p>
            <a:r>
              <a:rPr lang="en-US" b="1" dirty="0"/>
              <a:t>Adapting to change​</a:t>
            </a:r>
            <a:br>
              <a:rPr lang="en-US" dirty="0"/>
            </a:br>
            <a:r>
              <a:rPr lang="en-US" dirty="0"/>
              <a:t>Previously, we met every week each semester.</a:t>
            </a:r>
          </a:p>
          <a:p>
            <a:r>
              <a:rPr lang="en-US" b="1" dirty="0"/>
              <a:t>New impact​</a:t>
            </a:r>
            <a:br>
              <a:rPr lang="en-US" dirty="0"/>
            </a:br>
            <a:r>
              <a:rPr lang="en-US" dirty="0"/>
              <a:t>This semester, we are introducing independence in the learning process and presenting a more flexible schedule and a more hands-on student experience. </a:t>
            </a:r>
          </a:p>
          <a:p>
            <a:r>
              <a:rPr lang="en-US" dirty="0"/>
              <a:t>Lectures for each week will be accessible </a:t>
            </a:r>
            <a:r>
              <a:rPr lang="en-US"/>
              <a:t>on YouTube. </a:t>
            </a:r>
            <a:endParaRPr lang="en-US" dirty="0"/>
          </a:p>
        </p:txBody>
      </p:sp>
      <p:pic>
        <p:nvPicPr>
          <p:cNvPr id="11" name="Picture Placeholder 10" descr="A white paper figure in the air">
            <a:extLst>
              <a:ext uri="{FF2B5EF4-FFF2-40B4-BE49-F238E27FC236}">
                <a16:creationId xmlns:a16="http://schemas.microsoft.com/office/drawing/2014/main" id="{75885EE0-9135-0E4E-6ED4-37F31FB81161}"/>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a:stretch/>
        </p:blipFill>
        <p:spPr>
          <a:xfrm>
            <a:off x="6071625" y="862357"/>
            <a:ext cx="5170964" cy="5170964"/>
          </a:xfrm>
        </p:spPr>
      </p:pic>
    </p:spTree>
    <p:extLst>
      <p:ext uri="{BB962C8B-B14F-4D97-AF65-F5344CB8AC3E}">
        <p14:creationId xmlns:p14="http://schemas.microsoft.com/office/powerpoint/2010/main" val="9486002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60D7-F74C-CD9E-C576-1CB8FFE8778E}"/>
              </a:ext>
            </a:extLst>
          </p:cNvPr>
          <p:cNvSpPr>
            <a:spLocks noGrp="1"/>
          </p:cNvSpPr>
          <p:nvPr>
            <p:ph type="ctrTitle"/>
          </p:nvPr>
        </p:nvSpPr>
        <p:spPr>
          <a:xfrm>
            <a:off x="1450428" y="990601"/>
            <a:ext cx="9145991" cy="3630384"/>
          </a:xfrm>
        </p:spPr>
        <p:txBody>
          <a:bodyPr/>
          <a:lstStyle/>
          <a:p>
            <a:pPr algn="ctr"/>
            <a:r>
              <a:rPr lang="en-US" dirty="0"/>
              <a:t>How will this work?</a:t>
            </a:r>
          </a:p>
        </p:txBody>
      </p:sp>
    </p:spTree>
    <p:extLst>
      <p:ext uri="{BB962C8B-B14F-4D97-AF65-F5344CB8AC3E}">
        <p14:creationId xmlns:p14="http://schemas.microsoft.com/office/powerpoint/2010/main" val="1858387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66960-6EB7-5543-D7E2-21C56C333DC6}"/>
              </a:ext>
            </a:extLst>
          </p:cNvPr>
          <p:cNvSpPr>
            <a:spLocks noGrp="1"/>
          </p:cNvSpPr>
          <p:nvPr>
            <p:ph type="title"/>
          </p:nvPr>
        </p:nvSpPr>
        <p:spPr>
          <a:xfrm>
            <a:off x="903580" y="455846"/>
            <a:ext cx="10465073" cy="401536"/>
          </a:xfrm>
        </p:spPr>
        <p:txBody>
          <a:bodyPr/>
          <a:lstStyle/>
          <a:p>
            <a:pPr algn="ctr"/>
            <a:r>
              <a:rPr lang="en-US" sz="2000" b="1" dirty="0"/>
              <a:t>The scheduled days we will meet</a:t>
            </a:r>
          </a:p>
        </p:txBody>
      </p:sp>
      <p:pic>
        <p:nvPicPr>
          <p:cNvPr id="5" name="Picture 4" descr="September 2026 Calendar">
            <a:extLst>
              <a:ext uri="{FF2B5EF4-FFF2-40B4-BE49-F238E27FC236}">
                <a16:creationId xmlns:a16="http://schemas.microsoft.com/office/drawing/2014/main" id="{7CB1BF52-215C-36C0-C33E-71A63906BF16}"/>
              </a:ext>
            </a:extLst>
          </p:cNvPr>
          <p:cNvPicPr>
            <a:picLocks noChangeAspect="1"/>
          </p:cNvPicPr>
          <p:nvPr/>
        </p:nvPicPr>
        <p:blipFill>
          <a:blip r:embed="rId2"/>
          <a:srcRect b="3241"/>
          <a:stretch>
            <a:fillRect/>
          </a:stretch>
        </p:blipFill>
        <p:spPr>
          <a:xfrm>
            <a:off x="860893" y="2039563"/>
            <a:ext cx="10826282" cy="4265988"/>
          </a:xfrm>
          <a:prstGeom prst="rect">
            <a:avLst/>
          </a:prstGeom>
        </p:spPr>
      </p:pic>
      <p:pic>
        <p:nvPicPr>
          <p:cNvPr id="8" name="Picture 7" descr="Check Mark Emoji - what it means and how to use it - All For One">
            <a:extLst>
              <a:ext uri="{FF2B5EF4-FFF2-40B4-BE49-F238E27FC236}">
                <a16:creationId xmlns:a16="http://schemas.microsoft.com/office/drawing/2014/main" id="{CFBB04FE-C2A5-8CE2-FE25-9B16548B3460}"/>
              </a:ext>
            </a:extLst>
          </p:cNvPr>
          <p:cNvPicPr>
            <a:picLocks noChangeAspect="1"/>
          </p:cNvPicPr>
          <p:nvPr/>
        </p:nvPicPr>
        <p:blipFill>
          <a:blip r:embed="rId3"/>
          <a:stretch>
            <a:fillRect/>
          </a:stretch>
        </p:blipFill>
        <p:spPr>
          <a:xfrm>
            <a:off x="5559659" y="4204836"/>
            <a:ext cx="1269766" cy="714243"/>
          </a:xfrm>
          <a:prstGeom prst="rect">
            <a:avLst/>
          </a:prstGeom>
        </p:spPr>
      </p:pic>
      <p:pic>
        <p:nvPicPr>
          <p:cNvPr id="14" name="Picture 13" descr="Check Mark Emoji - what it means and how to use it - All For One">
            <a:extLst>
              <a:ext uri="{FF2B5EF4-FFF2-40B4-BE49-F238E27FC236}">
                <a16:creationId xmlns:a16="http://schemas.microsoft.com/office/drawing/2014/main" id="{382B8D8E-BAE7-17A8-CB21-071E126A0D3B}"/>
              </a:ext>
            </a:extLst>
          </p:cNvPr>
          <p:cNvPicPr>
            <a:picLocks noChangeAspect="1"/>
          </p:cNvPicPr>
          <p:nvPr/>
        </p:nvPicPr>
        <p:blipFill>
          <a:blip r:embed="rId3"/>
          <a:stretch>
            <a:fillRect/>
          </a:stretch>
        </p:blipFill>
        <p:spPr>
          <a:xfrm>
            <a:off x="992948" y="834614"/>
            <a:ext cx="1355140" cy="714243"/>
          </a:xfrm>
          <a:prstGeom prst="rect">
            <a:avLst/>
          </a:prstGeom>
        </p:spPr>
      </p:pic>
      <p:sp>
        <p:nvSpPr>
          <p:cNvPr id="15" name="TextBox 14">
            <a:extLst>
              <a:ext uri="{FF2B5EF4-FFF2-40B4-BE49-F238E27FC236}">
                <a16:creationId xmlns:a16="http://schemas.microsoft.com/office/drawing/2014/main" id="{2A77E522-85DC-2398-797F-19CC80B80B1D}"/>
              </a:ext>
            </a:extLst>
          </p:cNvPr>
          <p:cNvSpPr txBox="1"/>
          <p:nvPr/>
        </p:nvSpPr>
        <p:spPr>
          <a:xfrm>
            <a:off x="438150" y="1526088"/>
            <a:ext cx="2695575" cy="646331"/>
          </a:xfrm>
          <a:prstGeom prst="rect">
            <a:avLst/>
          </a:prstGeom>
          <a:noFill/>
        </p:spPr>
        <p:txBody>
          <a:bodyPr wrap="square" rtlCol="0">
            <a:spAutoFit/>
          </a:bodyPr>
          <a:lstStyle/>
          <a:p>
            <a:r>
              <a:rPr lang="en-US" dirty="0"/>
              <a:t>Check mark – days we meet</a:t>
            </a:r>
          </a:p>
        </p:txBody>
      </p:sp>
      <p:pic>
        <p:nvPicPr>
          <p:cNvPr id="16" name="Picture 15" descr="Youtube Logo Png Transparent : Youtube logo png, youtube icon ...">
            <a:extLst>
              <a:ext uri="{FF2B5EF4-FFF2-40B4-BE49-F238E27FC236}">
                <a16:creationId xmlns:a16="http://schemas.microsoft.com/office/drawing/2014/main" id="{E8C3C779-7D52-EF7C-CA25-14708ECA5698}"/>
              </a:ext>
            </a:extLst>
          </p:cNvPr>
          <p:cNvPicPr>
            <a:picLocks noChangeAspect="1"/>
          </p:cNvPicPr>
          <p:nvPr/>
        </p:nvPicPr>
        <p:blipFill>
          <a:blip r:embed="rId4"/>
          <a:stretch>
            <a:fillRect/>
          </a:stretch>
        </p:blipFill>
        <p:spPr>
          <a:xfrm>
            <a:off x="5864459" y="5583004"/>
            <a:ext cx="819150" cy="819150"/>
          </a:xfrm>
          <a:prstGeom prst="rect">
            <a:avLst/>
          </a:prstGeom>
        </p:spPr>
      </p:pic>
      <p:pic>
        <p:nvPicPr>
          <p:cNvPr id="19" name="Picture 18" descr="Youtube Logo Png Transparent : Youtube logo png, youtube icon ...">
            <a:extLst>
              <a:ext uri="{FF2B5EF4-FFF2-40B4-BE49-F238E27FC236}">
                <a16:creationId xmlns:a16="http://schemas.microsoft.com/office/drawing/2014/main" id="{D6A565FE-C8E7-D08A-ABCB-991526811034}"/>
              </a:ext>
            </a:extLst>
          </p:cNvPr>
          <p:cNvPicPr>
            <a:picLocks noChangeAspect="1"/>
          </p:cNvPicPr>
          <p:nvPr/>
        </p:nvPicPr>
        <p:blipFill>
          <a:blip r:embed="rId4"/>
          <a:stretch>
            <a:fillRect/>
          </a:stretch>
        </p:blipFill>
        <p:spPr>
          <a:xfrm>
            <a:off x="5864459" y="4872667"/>
            <a:ext cx="819150" cy="819150"/>
          </a:xfrm>
          <a:prstGeom prst="rect">
            <a:avLst/>
          </a:prstGeom>
        </p:spPr>
      </p:pic>
      <p:pic>
        <p:nvPicPr>
          <p:cNvPr id="21" name="Picture 20" descr="Youtube Logo Png Transparent : Youtube logo png, youtube icon ...">
            <a:extLst>
              <a:ext uri="{FF2B5EF4-FFF2-40B4-BE49-F238E27FC236}">
                <a16:creationId xmlns:a16="http://schemas.microsoft.com/office/drawing/2014/main" id="{80A985B9-EFD5-74BD-80F0-24004A361D30}"/>
              </a:ext>
            </a:extLst>
          </p:cNvPr>
          <p:cNvPicPr>
            <a:picLocks noChangeAspect="1"/>
          </p:cNvPicPr>
          <p:nvPr/>
        </p:nvPicPr>
        <p:blipFill>
          <a:blip r:embed="rId4"/>
          <a:stretch>
            <a:fillRect/>
          </a:stretch>
        </p:blipFill>
        <p:spPr>
          <a:xfrm>
            <a:off x="8205613" y="857382"/>
            <a:ext cx="819150" cy="819150"/>
          </a:xfrm>
          <a:prstGeom prst="rect">
            <a:avLst/>
          </a:prstGeom>
        </p:spPr>
      </p:pic>
      <p:sp>
        <p:nvSpPr>
          <p:cNvPr id="22" name="TextBox 21">
            <a:extLst>
              <a:ext uri="{FF2B5EF4-FFF2-40B4-BE49-F238E27FC236}">
                <a16:creationId xmlns:a16="http://schemas.microsoft.com/office/drawing/2014/main" id="{8F6DA9DE-9A75-329C-DC71-B34FF6495989}"/>
              </a:ext>
            </a:extLst>
          </p:cNvPr>
          <p:cNvSpPr txBox="1"/>
          <p:nvPr/>
        </p:nvSpPr>
        <p:spPr>
          <a:xfrm>
            <a:off x="9024763" y="925923"/>
            <a:ext cx="2567161" cy="954107"/>
          </a:xfrm>
          <a:prstGeom prst="rect">
            <a:avLst/>
          </a:prstGeom>
          <a:noFill/>
        </p:spPr>
        <p:txBody>
          <a:bodyPr wrap="square" rtlCol="0">
            <a:spAutoFit/>
          </a:bodyPr>
          <a:lstStyle/>
          <a:p>
            <a:r>
              <a:rPr lang="en-US" sz="1400" b="1" dirty="0">
                <a:latin typeface="Georgia" panose="02040502050405020303" pitchFamily="18" charset="0"/>
              </a:rPr>
              <a:t>Weekly lessons put on YouTube Monday of each week during the month.</a:t>
            </a:r>
          </a:p>
          <a:p>
            <a:r>
              <a:rPr lang="en-US" sz="1400" b="1" dirty="0">
                <a:latin typeface="Georgia" panose="02040502050405020303" pitchFamily="18" charset="0"/>
              </a:rPr>
              <a:t>(See Syllabus)</a:t>
            </a:r>
          </a:p>
        </p:txBody>
      </p:sp>
    </p:spTree>
    <p:extLst>
      <p:ext uri="{BB962C8B-B14F-4D97-AF65-F5344CB8AC3E}">
        <p14:creationId xmlns:p14="http://schemas.microsoft.com/office/powerpoint/2010/main" val="2123826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3B4DF-6DE1-4075-6F7C-27C8509255BB}"/>
              </a:ext>
            </a:extLst>
          </p:cNvPr>
          <p:cNvSpPr>
            <a:spLocks noGrp="1"/>
          </p:cNvSpPr>
          <p:nvPr>
            <p:ph type="title"/>
          </p:nvPr>
        </p:nvSpPr>
        <p:spPr/>
        <p:txBody>
          <a:bodyPr/>
          <a:lstStyle/>
          <a:p>
            <a:pPr algn="ctr"/>
            <a:r>
              <a:rPr lang="en-US" dirty="0"/>
              <a:t>October</a:t>
            </a:r>
          </a:p>
        </p:txBody>
      </p:sp>
      <p:pic>
        <p:nvPicPr>
          <p:cNvPr id="4" name="Picture 3" descr="Starbucks October 2026 Calendar">
            <a:extLst>
              <a:ext uri="{FF2B5EF4-FFF2-40B4-BE49-F238E27FC236}">
                <a16:creationId xmlns:a16="http://schemas.microsoft.com/office/drawing/2014/main" id="{1AA8CBF6-5ABE-693A-CC74-EAC958CA89DA}"/>
              </a:ext>
            </a:extLst>
          </p:cNvPr>
          <p:cNvPicPr>
            <a:picLocks noChangeAspect="1"/>
          </p:cNvPicPr>
          <p:nvPr/>
        </p:nvPicPr>
        <p:blipFill>
          <a:blip r:embed="rId2"/>
          <a:stretch>
            <a:fillRect/>
          </a:stretch>
        </p:blipFill>
        <p:spPr>
          <a:xfrm>
            <a:off x="840769" y="1165860"/>
            <a:ext cx="10903555" cy="5143500"/>
          </a:xfrm>
          <a:prstGeom prst="rect">
            <a:avLst/>
          </a:prstGeom>
        </p:spPr>
      </p:pic>
      <p:pic>
        <p:nvPicPr>
          <p:cNvPr id="6" name="Picture 5" descr="Check Mark Emoji - what it means and how to use it - All For One">
            <a:extLst>
              <a:ext uri="{FF2B5EF4-FFF2-40B4-BE49-F238E27FC236}">
                <a16:creationId xmlns:a16="http://schemas.microsoft.com/office/drawing/2014/main" id="{7B6DB48C-A64E-DC34-D4EB-1CA7CF7A832B}"/>
              </a:ext>
            </a:extLst>
          </p:cNvPr>
          <p:cNvPicPr>
            <a:picLocks noChangeAspect="1"/>
          </p:cNvPicPr>
          <p:nvPr/>
        </p:nvPicPr>
        <p:blipFill>
          <a:blip r:embed="rId3"/>
          <a:stretch>
            <a:fillRect/>
          </a:stretch>
        </p:blipFill>
        <p:spPr>
          <a:xfrm>
            <a:off x="5657663" y="3737610"/>
            <a:ext cx="1269766" cy="714243"/>
          </a:xfrm>
          <a:prstGeom prst="rect">
            <a:avLst/>
          </a:prstGeom>
        </p:spPr>
      </p:pic>
      <p:pic>
        <p:nvPicPr>
          <p:cNvPr id="8" name="Picture 7" descr="Youtube Logo Png Transparent : Youtube logo png, youtube icon ...">
            <a:extLst>
              <a:ext uri="{FF2B5EF4-FFF2-40B4-BE49-F238E27FC236}">
                <a16:creationId xmlns:a16="http://schemas.microsoft.com/office/drawing/2014/main" id="{BB368CE0-3BD3-5542-158A-C23FB7D05E84}"/>
              </a:ext>
            </a:extLst>
          </p:cNvPr>
          <p:cNvPicPr>
            <a:picLocks noChangeAspect="1"/>
          </p:cNvPicPr>
          <p:nvPr/>
        </p:nvPicPr>
        <p:blipFill>
          <a:blip r:embed="rId4"/>
          <a:stretch>
            <a:fillRect/>
          </a:stretch>
        </p:blipFill>
        <p:spPr>
          <a:xfrm>
            <a:off x="2839641" y="3019425"/>
            <a:ext cx="819150" cy="819150"/>
          </a:xfrm>
          <a:prstGeom prst="rect">
            <a:avLst/>
          </a:prstGeom>
        </p:spPr>
      </p:pic>
      <p:pic>
        <p:nvPicPr>
          <p:cNvPr id="10" name="Picture 9" descr="Youtube Logo Png Transparent : Youtube logo png, youtube icon ...">
            <a:extLst>
              <a:ext uri="{FF2B5EF4-FFF2-40B4-BE49-F238E27FC236}">
                <a16:creationId xmlns:a16="http://schemas.microsoft.com/office/drawing/2014/main" id="{D0018ACA-8111-6D7D-5A27-A096690FB904}"/>
              </a:ext>
            </a:extLst>
          </p:cNvPr>
          <p:cNvPicPr>
            <a:picLocks noChangeAspect="1"/>
          </p:cNvPicPr>
          <p:nvPr/>
        </p:nvPicPr>
        <p:blipFill>
          <a:blip r:embed="rId4"/>
          <a:stretch>
            <a:fillRect/>
          </a:stretch>
        </p:blipFill>
        <p:spPr>
          <a:xfrm>
            <a:off x="3249216" y="3510592"/>
            <a:ext cx="819150" cy="819150"/>
          </a:xfrm>
          <a:prstGeom prst="rect">
            <a:avLst/>
          </a:prstGeom>
        </p:spPr>
      </p:pic>
      <p:pic>
        <p:nvPicPr>
          <p:cNvPr id="12" name="Picture 11" descr="Youtube Logo Png Transparent : Youtube logo png, youtube icon ...">
            <a:extLst>
              <a:ext uri="{FF2B5EF4-FFF2-40B4-BE49-F238E27FC236}">
                <a16:creationId xmlns:a16="http://schemas.microsoft.com/office/drawing/2014/main" id="{75C62690-2442-1AFC-976B-095F28E59FD9}"/>
              </a:ext>
            </a:extLst>
          </p:cNvPr>
          <p:cNvPicPr>
            <a:picLocks noChangeAspect="1"/>
          </p:cNvPicPr>
          <p:nvPr/>
        </p:nvPicPr>
        <p:blipFill>
          <a:blip r:embed="rId4"/>
          <a:stretch>
            <a:fillRect/>
          </a:stretch>
        </p:blipFill>
        <p:spPr>
          <a:xfrm>
            <a:off x="2839641" y="4329742"/>
            <a:ext cx="819150" cy="819150"/>
          </a:xfrm>
          <a:prstGeom prst="rect">
            <a:avLst/>
          </a:prstGeom>
        </p:spPr>
      </p:pic>
      <p:pic>
        <p:nvPicPr>
          <p:cNvPr id="14" name="Picture 13" descr="Youtube Logo Png Transparent : Youtube logo png, youtube icon ...">
            <a:extLst>
              <a:ext uri="{FF2B5EF4-FFF2-40B4-BE49-F238E27FC236}">
                <a16:creationId xmlns:a16="http://schemas.microsoft.com/office/drawing/2014/main" id="{9523D411-D359-BDE7-D5AB-46713BD01595}"/>
              </a:ext>
            </a:extLst>
          </p:cNvPr>
          <p:cNvPicPr>
            <a:picLocks noChangeAspect="1"/>
          </p:cNvPicPr>
          <p:nvPr/>
        </p:nvPicPr>
        <p:blipFill>
          <a:blip r:embed="rId4"/>
          <a:stretch>
            <a:fillRect/>
          </a:stretch>
        </p:blipFill>
        <p:spPr>
          <a:xfrm>
            <a:off x="2839641" y="5148892"/>
            <a:ext cx="819150" cy="819150"/>
          </a:xfrm>
          <a:prstGeom prst="rect">
            <a:avLst/>
          </a:prstGeom>
        </p:spPr>
      </p:pic>
    </p:spTree>
    <p:extLst>
      <p:ext uri="{BB962C8B-B14F-4D97-AF65-F5344CB8AC3E}">
        <p14:creationId xmlns:p14="http://schemas.microsoft.com/office/powerpoint/2010/main" val="447225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ovember 2026 Printable Calendar - Calendar20.com">
            <a:extLst>
              <a:ext uri="{FF2B5EF4-FFF2-40B4-BE49-F238E27FC236}">
                <a16:creationId xmlns:a16="http://schemas.microsoft.com/office/drawing/2014/main" id="{8D383390-8006-AD9D-1143-72AE396BAA61}"/>
              </a:ext>
            </a:extLst>
          </p:cNvPr>
          <p:cNvPicPr>
            <a:picLocks noChangeAspect="1"/>
          </p:cNvPicPr>
          <p:nvPr/>
        </p:nvPicPr>
        <p:blipFill>
          <a:blip r:embed="rId2"/>
          <a:srcRect l="3572" t="2141" r="3274" b="5107"/>
          <a:stretch>
            <a:fillRect/>
          </a:stretch>
        </p:blipFill>
        <p:spPr>
          <a:xfrm>
            <a:off x="1885950" y="609600"/>
            <a:ext cx="8943975" cy="5362575"/>
          </a:xfrm>
          <a:prstGeom prst="rect">
            <a:avLst/>
          </a:prstGeom>
        </p:spPr>
      </p:pic>
      <p:sp>
        <p:nvSpPr>
          <p:cNvPr id="5" name="Rectangle 4">
            <a:extLst>
              <a:ext uri="{FF2B5EF4-FFF2-40B4-BE49-F238E27FC236}">
                <a16:creationId xmlns:a16="http://schemas.microsoft.com/office/drawing/2014/main" id="{91C90273-4F21-C31D-23D4-F4A81F2FFE0E}"/>
              </a:ext>
            </a:extLst>
          </p:cNvPr>
          <p:cNvSpPr/>
          <p:nvPr/>
        </p:nvSpPr>
        <p:spPr>
          <a:xfrm>
            <a:off x="1476375" y="3429000"/>
            <a:ext cx="219075" cy="2057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Check Mark Emoji - what it means and how to use it - All For One">
            <a:extLst>
              <a:ext uri="{FF2B5EF4-FFF2-40B4-BE49-F238E27FC236}">
                <a16:creationId xmlns:a16="http://schemas.microsoft.com/office/drawing/2014/main" id="{D27F568D-C89E-5415-3C7D-A582C5B32E29}"/>
              </a:ext>
            </a:extLst>
          </p:cNvPr>
          <p:cNvPicPr>
            <a:picLocks noChangeAspect="1"/>
          </p:cNvPicPr>
          <p:nvPr/>
        </p:nvPicPr>
        <p:blipFill>
          <a:blip r:embed="rId3"/>
          <a:stretch>
            <a:fillRect/>
          </a:stretch>
        </p:blipFill>
        <p:spPr>
          <a:xfrm>
            <a:off x="5562413" y="2480310"/>
            <a:ext cx="1269766" cy="714243"/>
          </a:xfrm>
          <a:prstGeom prst="rect">
            <a:avLst/>
          </a:prstGeom>
        </p:spPr>
      </p:pic>
      <p:pic>
        <p:nvPicPr>
          <p:cNvPr id="10" name="Picture 9" descr="Youtube Logo Png Transparent : Youtube logo png, youtube icon ...">
            <a:extLst>
              <a:ext uri="{FF2B5EF4-FFF2-40B4-BE49-F238E27FC236}">
                <a16:creationId xmlns:a16="http://schemas.microsoft.com/office/drawing/2014/main" id="{74BBC2A9-3CA8-EDCF-62F4-65550F8BA263}"/>
              </a:ext>
            </a:extLst>
          </p:cNvPr>
          <p:cNvPicPr>
            <a:picLocks noChangeAspect="1"/>
          </p:cNvPicPr>
          <p:nvPr/>
        </p:nvPicPr>
        <p:blipFill>
          <a:blip r:embed="rId4"/>
          <a:stretch>
            <a:fillRect/>
          </a:stretch>
        </p:blipFill>
        <p:spPr>
          <a:xfrm>
            <a:off x="3240193" y="3179445"/>
            <a:ext cx="819150" cy="819150"/>
          </a:xfrm>
          <a:prstGeom prst="rect">
            <a:avLst/>
          </a:prstGeom>
        </p:spPr>
      </p:pic>
      <p:pic>
        <p:nvPicPr>
          <p:cNvPr id="12" name="Picture 11" descr="Youtube Logo Png Transparent : Youtube logo png, youtube icon ...">
            <a:extLst>
              <a:ext uri="{FF2B5EF4-FFF2-40B4-BE49-F238E27FC236}">
                <a16:creationId xmlns:a16="http://schemas.microsoft.com/office/drawing/2014/main" id="{E0278601-9E60-723E-61E9-ABD7D335AF37}"/>
              </a:ext>
            </a:extLst>
          </p:cNvPr>
          <p:cNvPicPr>
            <a:picLocks noChangeAspect="1"/>
          </p:cNvPicPr>
          <p:nvPr/>
        </p:nvPicPr>
        <p:blipFill>
          <a:blip r:embed="rId4"/>
          <a:stretch>
            <a:fillRect/>
          </a:stretch>
        </p:blipFill>
        <p:spPr>
          <a:xfrm>
            <a:off x="3249216" y="4067175"/>
            <a:ext cx="819150" cy="819150"/>
          </a:xfrm>
          <a:prstGeom prst="rect">
            <a:avLst/>
          </a:prstGeom>
        </p:spPr>
      </p:pic>
      <p:pic>
        <p:nvPicPr>
          <p:cNvPr id="14" name="Picture 13" descr="Youtube Logo Png Transparent : Youtube logo png, youtube icon ...">
            <a:extLst>
              <a:ext uri="{FF2B5EF4-FFF2-40B4-BE49-F238E27FC236}">
                <a16:creationId xmlns:a16="http://schemas.microsoft.com/office/drawing/2014/main" id="{AB6F5E23-F576-3A2B-2B88-10536FF56118}"/>
              </a:ext>
            </a:extLst>
          </p:cNvPr>
          <p:cNvPicPr>
            <a:picLocks noChangeAspect="1"/>
          </p:cNvPicPr>
          <p:nvPr/>
        </p:nvPicPr>
        <p:blipFill>
          <a:blip r:embed="rId4"/>
          <a:stretch>
            <a:fillRect/>
          </a:stretch>
        </p:blipFill>
        <p:spPr>
          <a:xfrm>
            <a:off x="3240193" y="4810125"/>
            <a:ext cx="819150" cy="819150"/>
          </a:xfrm>
          <a:prstGeom prst="rect">
            <a:avLst/>
          </a:prstGeom>
        </p:spPr>
      </p:pic>
      <p:pic>
        <p:nvPicPr>
          <p:cNvPr id="16" name="Picture 15" descr="Youtube Logo Png Transparent : Youtube logo png, youtube icon ...">
            <a:extLst>
              <a:ext uri="{FF2B5EF4-FFF2-40B4-BE49-F238E27FC236}">
                <a16:creationId xmlns:a16="http://schemas.microsoft.com/office/drawing/2014/main" id="{EE5D3A59-6F53-6EAA-C59C-0F518769A907}"/>
              </a:ext>
            </a:extLst>
          </p:cNvPr>
          <p:cNvPicPr>
            <a:picLocks noChangeAspect="1"/>
          </p:cNvPicPr>
          <p:nvPr/>
        </p:nvPicPr>
        <p:blipFill>
          <a:blip r:embed="rId4"/>
          <a:stretch>
            <a:fillRect/>
          </a:stretch>
        </p:blipFill>
        <p:spPr>
          <a:xfrm>
            <a:off x="3314607" y="2276475"/>
            <a:ext cx="819150" cy="819150"/>
          </a:xfrm>
          <a:prstGeom prst="rect">
            <a:avLst/>
          </a:prstGeom>
        </p:spPr>
      </p:pic>
      <p:pic>
        <p:nvPicPr>
          <p:cNvPr id="18" name="Picture 17" descr="Youtube Logo Png Transparent : Youtube logo png, youtube icon ...">
            <a:extLst>
              <a:ext uri="{FF2B5EF4-FFF2-40B4-BE49-F238E27FC236}">
                <a16:creationId xmlns:a16="http://schemas.microsoft.com/office/drawing/2014/main" id="{DFC54CE7-83B9-CD17-14E0-433F9C51E46C}"/>
              </a:ext>
            </a:extLst>
          </p:cNvPr>
          <p:cNvPicPr>
            <a:picLocks noChangeAspect="1"/>
          </p:cNvPicPr>
          <p:nvPr/>
        </p:nvPicPr>
        <p:blipFill>
          <a:blip r:embed="rId4"/>
          <a:stretch>
            <a:fillRect/>
          </a:stretch>
        </p:blipFill>
        <p:spPr>
          <a:xfrm>
            <a:off x="3381877" y="1689735"/>
            <a:ext cx="819150" cy="819150"/>
          </a:xfrm>
          <a:prstGeom prst="rect">
            <a:avLst/>
          </a:prstGeom>
        </p:spPr>
      </p:pic>
      <p:sp>
        <p:nvSpPr>
          <p:cNvPr id="19" name="TextBox 18">
            <a:extLst>
              <a:ext uri="{FF2B5EF4-FFF2-40B4-BE49-F238E27FC236}">
                <a16:creationId xmlns:a16="http://schemas.microsoft.com/office/drawing/2014/main" id="{446E2869-5802-4286-722B-F39ED5D52417}"/>
              </a:ext>
            </a:extLst>
          </p:cNvPr>
          <p:cNvSpPr txBox="1"/>
          <p:nvPr/>
        </p:nvSpPr>
        <p:spPr>
          <a:xfrm>
            <a:off x="382880" y="981075"/>
            <a:ext cx="1312570" cy="461665"/>
          </a:xfrm>
          <a:prstGeom prst="rect">
            <a:avLst/>
          </a:prstGeom>
          <a:noFill/>
        </p:spPr>
        <p:txBody>
          <a:bodyPr wrap="square" rtlCol="0">
            <a:spAutoFit/>
          </a:bodyPr>
          <a:lstStyle/>
          <a:p>
            <a:r>
              <a:rPr lang="en-US" sz="1200" dirty="0">
                <a:latin typeface="Georgia" panose="02040502050405020303" pitchFamily="18" charset="0"/>
              </a:rPr>
              <a:t>Syllabus</a:t>
            </a:r>
          </a:p>
          <a:p>
            <a:endParaRPr lang="en-US" sz="1200" dirty="0">
              <a:latin typeface="Georgia" panose="02040502050405020303" pitchFamily="18" charset="0"/>
            </a:endParaRPr>
          </a:p>
        </p:txBody>
      </p:sp>
    </p:spTree>
    <p:extLst>
      <p:ext uri="{BB962C8B-B14F-4D97-AF65-F5344CB8AC3E}">
        <p14:creationId xmlns:p14="http://schemas.microsoft.com/office/powerpoint/2010/main" val="272877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cember 2026 Blank Calendar | Calendar Quickly">
            <a:extLst>
              <a:ext uri="{FF2B5EF4-FFF2-40B4-BE49-F238E27FC236}">
                <a16:creationId xmlns:a16="http://schemas.microsoft.com/office/drawing/2014/main" id="{9BD49BFE-8080-253A-B819-68FC832385E7}"/>
              </a:ext>
            </a:extLst>
          </p:cNvPr>
          <p:cNvPicPr>
            <a:picLocks noChangeAspect="1"/>
          </p:cNvPicPr>
          <p:nvPr/>
        </p:nvPicPr>
        <p:blipFill>
          <a:blip r:embed="rId2"/>
          <a:srcRect l="5005" t="6296" r="4812" b="11295"/>
          <a:stretch>
            <a:fillRect/>
          </a:stretch>
        </p:blipFill>
        <p:spPr>
          <a:xfrm>
            <a:off x="3305174" y="556512"/>
            <a:ext cx="7991475" cy="5758563"/>
          </a:xfrm>
          <a:prstGeom prst="rect">
            <a:avLst/>
          </a:prstGeom>
        </p:spPr>
      </p:pic>
      <p:pic>
        <p:nvPicPr>
          <p:cNvPr id="7" name="Picture 6" descr="Check Mark Emoji - what it means and how to use it - All For One">
            <a:extLst>
              <a:ext uri="{FF2B5EF4-FFF2-40B4-BE49-F238E27FC236}">
                <a16:creationId xmlns:a16="http://schemas.microsoft.com/office/drawing/2014/main" id="{09828D80-0091-379B-1459-04248758E226}"/>
              </a:ext>
            </a:extLst>
          </p:cNvPr>
          <p:cNvPicPr>
            <a:picLocks noChangeAspect="1"/>
          </p:cNvPicPr>
          <p:nvPr/>
        </p:nvPicPr>
        <p:blipFill>
          <a:blip r:embed="rId3"/>
          <a:stretch>
            <a:fillRect/>
          </a:stretch>
        </p:blipFill>
        <p:spPr>
          <a:xfrm>
            <a:off x="6709191" y="3320639"/>
            <a:ext cx="1206084" cy="714243"/>
          </a:xfrm>
          <a:prstGeom prst="rect">
            <a:avLst/>
          </a:prstGeom>
        </p:spPr>
      </p:pic>
      <p:pic>
        <p:nvPicPr>
          <p:cNvPr id="9" name="Picture 8" descr="Youtube Logo Png Transparent : Youtube logo png, youtube icon ...">
            <a:extLst>
              <a:ext uri="{FF2B5EF4-FFF2-40B4-BE49-F238E27FC236}">
                <a16:creationId xmlns:a16="http://schemas.microsoft.com/office/drawing/2014/main" id="{07D7B84A-6EBB-5C4D-9DA7-603A15608B59}"/>
              </a:ext>
            </a:extLst>
          </p:cNvPr>
          <p:cNvPicPr>
            <a:picLocks noChangeAspect="1"/>
          </p:cNvPicPr>
          <p:nvPr/>
        </p:nvPicPr>
        <p:blipFill>
          <a:blip r:embed="rId4"/>
          <a:stretch>
            <a:fillRect/>
          </a:stretch>
        </p:blipFill>
        <p:spPr>
          <a:xfrm>
            <a:off x="4611291" y="2276475"/>
            <a:ext cx="819150" cy="819150"/>
          </a:xfrm>
          <a:prstGeom prst="rect">
            <a:avLst/>
          </a:prstGeom>
        </p:spPr>
      </p:pic>
      <p:pic>
        <p:nvPicPr>
          <p:cNvPr id="11" name="Picture 10" descr="Youtube Logo Png Transparent : Youtube logo png, youtube icon ...">
            <a:extLst>
              <a:ext uri="{FF2B5EF4-FFF2-40B4-BE49-F238E27FC236}">
                <a16:creationId xmlns:a16="http://schemas.microsoft.com/office/drawing/2014/main" id="{79010B3D-D140-9661-1B4D-C9484E499219}"/>
              </a:ext>
            </a:extLst>
          </p:cNvPr>
          <p:cNvPicPr>
            <a:picLocks noChangeAspect="1"/>
          </p:cNvPicPr>
          <p:nvPr/>
        </p:nvPicPr>
        <p:blipFill>
          <a:blip r:embed="rId4"/>
          <a:stretch>
            <a:fillRect/>
          </a:stretch>
        </p:blipFill>
        <p:spPr>
          <a:xfrm>
            <a:off x="4663660" y="3268185"/>
            <a:ext cx="819150" cy="819150"/>
          </a:xfrm>
          <a:prstGeom prst="rect">
            <a:avLst/>
          </a:prstGeom>
        </p:spPr>
      </p:pic>
    </p:spTree>
    <p:extLst>
      <p:ext uri="{BB962C8B-B14F-4D97-AF65-F5344CB8AC3E}">
        <p14:creationId xmlns:p14="http://schemas.microsoft.com/office/powerpoint/2010/main" val="22365539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F9032-F87B-C4FB-D9A2-A26D0BB8E9F3}"/>
              </a:ext>
            </a:extLst>
          </p:cNvPr>
          <p:cNvSpPr>
            <a:spLocks noGrp="1"/>
          </p:cNvSpPr>
          <p:nvPr>
            <p:ph type="title"/>
          </p:nvPr>
        </p:nvSpPr>
        <p:spPr/>
        <p:txBody>
          <a:bodyPr/>
          <a:lstStyle/>
          <a:p>
            <a:pPr algn="ctr"/>
            <a:r>
              <a:rPr lang="en-US" dirty="0"/>
              <a:t>WEEK ONE</a:t>
            </a:r>
          </a:p>
        </p:txBody>
      </p:sp>
      <p:sp>
        <p:nvSpPr>
          <p:cNvPr id="8" name="TextBox 7">
            <a:extLst>
              <a:ext uri="{FF2B5EF4-FFF2-40B4-BE49-F238E27FC236}">
                <a16:creationId xmlns:a16="http://schemas.microsoft.com/office/drawing/2014/main" id="{7CE2D050-6DE9-B04B-DB77-86E422090F44}"/>
              </a:ext>
            </a:extLst>
          </p:cNvPr>
          <p:cNvSpPr txBox="1"/>
          <p:nvPr/>
        </p:nvSpPr>
        <p:spPr>
          <a:xfrm>
            <a:off x="1581149" y="1843951"/>
            <a:ext cx="9477375" cy="1938992"/>
          </a:xfrm>
          <a:prstGeom prst="rect">
            <a:avLst/>
          </a:prstGeom>
          <a:noFill/>
        </p:spPr>
        <p:txBody>
          <a:bodyPr wrap="square">
            <a:spAutoFit/>
          </a:bodyPr>
          <a:lstStyle/>
          <a:p>
            <a:pPr algn="ctr" fontAlgn="base">
              <a:spcAft>
                <a:spcPts val="800"/>
              </a:spcAft>
            </a:pPr>
            <a:r>
              <a:rPr lang="en-US" sz="4000" b="1" i="1" kern="0" dirty="0">
                <a:ea typeface="Times New Roman" panose="02020603050405020304" pitchFamily="18" charset="0"/>
                <a:cs typeface="Times New Roman" panose="02020603050405020304" pitchFamily="18" charset="0"/>
              </a:rPr>
              <a:t>Again, t</a:t>
            </a:r>
            <a:r>
              <a:rPr lang="en-US" sz="4000" b="1" i="1" kern="0" dirty="0">
                <a:solidFill>
                  <a:schemeClr val="tx1"/>
                </a:solidFill>
                <a:effectLst/>
                <a:latin typeface="+mn-lt"/>
                <a:ea typeface="Times New Roman" panose="02020603050405020304" pitchFamily="18" charset="0"/>
                <a:cs typeface="Times New Roman" panose="02020603050405020304" pitchFamily="18" charset="0"/>
              </a:rPr>
              <a:t>his week will </a:t>
            </a:r>
            <a:r>
              <a:rPr lang="en-US" sz="4000" b="1" i="1" kern="0" dirty="0">
                <a:ea typeface="Times New Roman" panose="02020603050405020304" pitchFamily="18" charset="0"/>
                <a:cs typeface="Times New Roman" panose="02020603050405020304" pitchFamily="18" charset="0"/>
              </a:rPr>
              <a:t>cover the semester's class progression and discuss</a:t>
            </a:r>
            <a:r>
              <a:rPr lang="en-US" sz="4000" b="1" i="1" kern="0" dirty="0">
                <a:solidFill>
                  <a:schemeClr val="tx1"/>
                </a:solidFill>
                <a:effectLst/>
                <a:latin typeface="+mn-lt"/>
                <a:ea typeface="Times New Roman" panose="02020603050405020304" pitchFamily="18" charset="0"/>
                <a:cs typeface="Times New Roman" panose="02020603050405020304" pitchFamily="18" charset="0"/>
              </a:rPr>
              <a:t> the purpose of parables.</a:t>
            </a:r>
            <a:endParaRPr lang="en-US" sz="4000" kern="100" dirty="0">
              <a:effectLst/>
              <a:latin typeface="+mn-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09940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A5C90-AE1B-A229-2639-D2FAEE2FC00D}"/>
              </a:ext>
            </a:extLst>
          </p:cNvPr>
          <p:cNvSpPr>
            <a:spLocks noGrp="1"/>
          </p:cNvSpPr>
          <p:nvPr>
            <p:ph type="title"/>
          </p:nvPr>
        </p:nvSpPr>
        <p:spPr/>
        <p:txBody>
          <a:bodyPr/>
          <a:lstStyle/>
          <a:p>
            <a:pPr algn="ctr"/>
            <a:r>
              <a:rPr lang="en-US" sz="4800" b="1" kern="0" dirty="0">
                <a:solidFill>
                  <a:schemeClr val="bg1"/>
                </a:solidFill>
                <a:highlight>
                  <a:srgbClr val="0000FF"/>
                </a:highlight>
                <a:latin typeface="Algerian" panose="04020705040A02060702" pitchFamily="82" charset="0"/>
                <a:ea typeface="Times New Roman" panose="02020603050405020304" pitchFamily="18" charset="0"/>
                <a:cs typeface="Times New Roman" panose="02020603050405020304" pitchFamily="18" charset="0"/>
              </a:rPr>
              <a:t>The Parables of Jesus: Definition and Historical Context</a:t>
            </a:r>
            <a:br>
              <a:rPr lang="en-US" sz="4800" b="1" kern="100" dirty="0">
                <a:solidFill>
                  <a:schemeClr val="bg1"/>
                </a:solidFill>
                <a:latin typeface="Algerian" panose="04020705040A02060702" pitchFamily="82" charset="0"/>
                <a:ea typeface="Aptos" panose="020B0004020202020204" pitchFamily="34" charset="0"/>
                <a:cs typeface="Times New Roman" panose="02020603050405020304" pitchFamily="18" charset="0"/>
              </a:rPr>
            </a:br>
            <a:endParaRPr lang="en-US" dirty="0"/>
          </a:p>
        </p:txBody>
      </p:sp>
      <p:graphicFrame>
        <p:nvGraphicFramePr>
          <p:cNvPr id="4" name="Table 3">
            <a:extLst>
              <a:ext uri="{FF2B5EF4-FFF2-40B4-BE49-F238E27FC236}">
                <a16:creationId xmlns:a16="http://schemas.microsoft.com/office/drawing/2014/main" id="{180FA9AB-6A6A-B11A-93A7-0BF71B66D84C}"/>
              </a:ext>
            </a:extLst>
          </p:cNvPr>
          <p:cNvGraphicFramePr>
            <a:graphicFrameLocks noGrp="1"/>
          </p:cNvGraphicFramePr>
          <p:nvPr>
            <p:extLst>
              <p:ext uri="{D42A27DB-BD31-4B8C-83A1-F6EECF244321}">
                <p14:modId xmlns:p14="http://schemas.microsoft.com/office/powerpoint/2010/main" val="833191813"/>
              </p:ext>
            </p:extLst>
          </p:nvPr>
        </p:nvGraphicFramePr>
        <p:xfrm>
          <a:off x="568071" y="5746386"/>
          <a:ext cx="11022096" cy="428879"/>
        </p:xfrm>
        <a:graphic>
          <a:graphicData uri="http://schemas.openxmlformats.org/drawingml/2006/table">
            <a:tbl>
              <a:tblPr firstRow="1" firstCol="1" bandRow="1">
                <a:tableStyleId>{5940675A-B579-460E-94D1-54222C63F5DA}</a:tableStyleId>
              </a:tblPr>
              <a:tblGrid>
                <a:gridCol w="3674032">
                  <a:extLst>
                    <a:ext uri="{9D8B030D-6E8A-4147-A177-3AD203B41FA5}">
                      <a16:colId xmlns:a16="http://schemas.microsoft.com/office/drawing/2014/main" val="1437355471"/>
                    </a:ext>
                  </a:extLst>
                </a:gridCol>
                <a:gridCol w="3674032">
                  <a:extLst>
                    <a:ext uri="{9D8B030D-6E8A-4147-A177-3AD203B41FA5}">
                      <a16:colId xmlns:a16="http://schemas.microsoft.com/office/drawing/2014/main" val="794534086"/>
                    </a:ext>
                  </a:extLst>
                </a:gridCol>
                <a:gridCol w="3674032">
                  <a:extLst>
                    <a:ext uri="{9D8B030D-6E8A-4147-A177-3AD203B41FA5}">
                      <a16:colId xmlns:a16="http://schemas.microsoft.com/office/drawing/2014/main" val="3514183101"/>
                    </a:ext>
                  </a:extLst>
                </a:gridCol>
              </a:tblGrid>
              <a:tr h="0">
                <a:tc>
                  <a:txBody>
                    <a:bodyPr/>
                    <a:lstStyle/>
                    <a:p>
                      <a:pPr marL="0" marR="0" algn="ctr">
                        <a:lnSpc>
                          <a:spcPct val="115000"/>
                        </a:lnSpc>
                        <a:spcAft>
                          <a:spcPts val="800"/>
                        </a:spcAft>
                        <a:buNone/>
                      </a:pPr>
                      <a:r>
                        <a:rPr lang="en-US" sz="1200" kern="0">
                          <a:effectLst/>
                          <a:highlight>
                            <a:srgbClr val="FFFF00"/>
                          </a:highlight>
                        </a:rPr>
                        <a:t>The Purpose of the Parables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114300" marB="114300" anchor="ctr"/>
                </a:tc>
                <a:tc>
                  <a:txBody>
                    <a:bodyPr/>
                    <a:lstStyle/>
                    <a:p>
                      <a:pPr marL="0" marR="0" algn="ctr">
                        <a:lnSpc>
                          <a:spcPct val="115000"/>
                        </a:lnSpc>
                        <a:spcAft>
                          <a:spcPts val="800"/>
                        </a:spcAft>
                        <a:buNone/>
                      </a:pPr>
                      <a:r>
                        <a:rPr lang="en-US" sz="1200" kern="0" dirty="0">
                          <a:effectLst/>
                          <a:highlight>
                            <a:srgbClr val="FFFF00"/>
                          </a:highlight>
                        </a:rPr>
                        <a:t>Mt 13:10-17; Mk 4:10-12; Lk 8:9-10</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114300" marB="114300" anchor="ctr"/>
                </a:tc>
                <a:tc>
                  <a:txBody>
                    <a:bodyPr/>
                    <a:lstStyle/>
                    <a:p>
                      <a:pPr marL="0" marR="0" algn="ctr">
                        <a:lnSpc>
                          <a:spcPct val="115000"/>
                        </a:lnSpc>
                        <a:spcAft>
                          <a:spcPts val="800"/>
                        </a:spcAft>
                        <a:buNone/>
                      </a:pPr>
                      <a:r>
                        <a:rPr lang="en-US" sz="1200" kern="0" dirty="0">
                          <a:effectLst/>
                          <a:highlight>
                            <a:srgbClr val="FFFF00"/>
                          </a:highlight>
                        </a:rPr>
                        <a:t>Explains why Jesus uses parables to teach</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14300" marR="114300" marT="114300" marB="114300" anchor="ctr"/>
                </a:tc>
                <a:extLst>
                  <a:ext uri="{0D108BD9-81ED-4DB2-BD59-A6C34878D82A}">
                    <a16:rowId xmlns:a16="http://schemas.microsoft.com/office/drawing/2014/main" val="392244855"/>
                  </a:ext>
                </a:extLst>
              </a:tr>
            </a:tbl>
          </a:graphicData>
        </a:graphic>
      </p:graphicFrame>
      <p:sp>
        <p:nvSpPr>
          <p:cNvPr id="6" name="TextBox 5">
            <a:extLst>
              <a:ext uri="{FF2B5EF4-FFF2-40B4-BE49-F238E27FC236}">
                <a16:creationId xmlns:a16="http://schemas.microsoft.com/office/drawing/2014/main" id="{C6EE672C-5933-CEDF-B7DB-36A714D55F84}"/>
              </a:ext>
            </a:extLst>
          </p:cNvPr>
          <p:cNvSpPr txBox="1"/>
          <p:nvPr/>
        </p:nvSpPr>
        <p:spPr>
          <a:xfrm>
            <a:off x="1116382" y="1995223"/>
            <a:ext cx="10149844" cy="3005951"/>
          </a:xfrm>
          <a:prstGeom prst="rect">
            <a:avLst/>
          </a:prstGeom>
          <a:noFill/>
        </p:spPr>
        <p:txBody>
          <a:bodyPr wrap="square">
            <a:spAutoFit/>
          </a:bodyPr>
          <a:lstStyle/>
          <a:p>
            <a:pPr marL="0" marR="0" algn="ctr" fontAlgn="base">
              <a:lnSpc>
                <a:spcPct val="100000"/>
              </a:lnSpc>
              <a:spcAft>
                <a:spcPts val="800"/>
              </a:spcAft>
              <a:buNone/>
            </a:pPr>
            <a:r>
              <a:rPr lang="en-US" sz="1800" b="1" i="1" kern="0" dirty="0">
                <a:solidFill>
                  <a:schemeClr val="tx1"/>
                </a:solidFill>
                <a:effectLst/>
                <a:latin typeface="+mn-lt"/>
                <a:ea typeface="Times New Roman" panose="02020603050405020304" pitchFamily="18" charset="0"/>
                <a:cs typeface="Times New Roman" panose="02020603050405020304" pitchFamily="18" charset="0"/>
              </a:rPr>
              <a:t> </a:t>
            </a:r>
            <a:endParaRPr lang="en-US" sz="1800" kern="100" dirty="0">
              <a:effectLst/>
              <a:latin typeface="+mn-lt"/>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1800" kern="0" dirty="0">
                <a:solidFill>
                  <a:schemeClr val="tx1"/>
                </a:solidFill>
                <a:effectLst/>
                <a:latin typeface="+mn-lt"/>
                <a:ea typeface="Times New Roman" panose="02020603050405020304" pitchFamily="18" charset="0"/>
                <a:cs typeface="Times New Roman" panose="02020603050405020304" pitchFamily="18" charset="0"/>
              </a:rPr>
              <a:t> </a:t>
            </a:r>
            <a:endParaRPr lang="en-US" sz="1800" kern="100" dirty="0">
              <a:effectLst/>
              <a:latin typeface="+mn-lt"/>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2800" b="1" kern="0" dirty="0">
                <a:solidFill>
                  <a:schemeClr val="tx1"/>
                </a:solidFill>
                <a:effectLst/>
                <a:latin typeface="Kermit Extrabold" panose="020F0502020204030204" pitchFamily="34" charset="0"/>
                <a:ea typeface="Times New Roman" panose="02020603050405020304" pitchFamily="18" charset="0"/>
                <a:cs typeface="Times New Roman" panose="02020603050405020304" pitchFamily="18" charset="0"/>
              </a:rPr>
              <a:t>A parable is generally a “concise fictitious narrative that exemplifies a moral stance or religious doctrine." This mode of storytelling, especially in Jesus' teachings, has served as an influential way to convey spiritual truths through ordinary, everyday circumstances.</a:t>
            </a:r>
            <a:endParaRPr lang="en-US" sz="2800" b="1" kern="100" dirty="0">
              <a:effectLst/>
              <a:latin typeface="Kermit Extrabold" panose="020F0502020204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8572449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21DCE-D853-BD10-3757-E1BD095B2E95}"/>
              </a:ext>
            </a:extLst>
          </p:cNvPr>
          <p:cNvSpPr>
            <a:spLocks noGrp="1"/>
          </p:cNvSpPr>
          <p:nvPr>
            <p:ph type="title"/>
          </p:nvPr>
        </p:nvSpPr>
        <p:spPr/>
        <p:txBody>
          <a:bodyPr/>
          <a:lstStyle/>
          <a:p>
            <a:pPr algn="ctr"/>
            <a:r>
              <a:rPr lang="en-US" dirty="0"/>
              <a:t>MARK 4:10-12</a:t>
            </a:r>
          </a:p>
        </p:txBody>
      </p:sp>
      <p:sp>
        <p:nvSpPr>
          <p:cNvPr id="5" name="TextBox 4">
            <a:extLst>
              <a:ext uri="{FF2B5EF4-FFF2-40B4-BE49-F238E27FC236}">
                <a16:creationId xmlns:a16="http://schemas.microsoft.com/office/drawing/2014/main" id="{ADF64109-2557-A049-EF67-3D332257A6FA}"/>
              </a:ext>
            </a:extLst>
          </p:cNvPr>
          <p:cNvSpPr txBox="1"/>
          <p:nvPr/>
        </p:nvSpPr>
        <p:spPr>
          <a:xfrm>
            <a:off x="2431915" y="1447508"/>
            <a:ext cx="7740784" cy="4154984"/>
          </a:xfrm>
          <a:prstGeom prst="rect">
            <a:avLst/>
          </a:prstGeom>
          <a:noFill/>
        </p:spPr>
        <p:txBody>
          <a:bodyPr wrap="square">
            <a:spAutoFit/>
          </a:bodyPr>
          <a:lstStyle/>
          <a:p>
            <a:r>
              <a:rPr lang="en-US" sz="1800" b="0" i="0" dirty="0">
                <a:solidFill>
                  <a:schemeClr val="tx1"/>
                </a:solidFill>
                <a:effectLst/>
                <a:latin typeface="+mn-lt"/>
              </a:rPr>
              <a:t>10 When he was alone, the Twelve and the others around him asked him about the parables.</a:t>
            </a:r>
            <a:br>
              <a:rPr lang="en-US" dirty="0"/>
            </a:br>
            <a:r>
              <a:rPr lang="en-US" sz="1800" b="0" i="0" dirty="0">
                <a:solidFill>
                  <a:schemeClr val="tx1"/>
                </a:solidFill>
                <a:effectLst/>
                <a:latin typeface="+mn-lt"/>
              </a:rPr>
              <a:t>11 He told them, </a:t>
            </a:r>
            <a:r>
              <a:rPr lang="en-US" sz="2400" b="1" i="1" dirty="0">
                <a:solidFill>
                  <a:schemeClr val="tx1"/>
                </a:solidFill>
                <a:effectLst/>
                <a:latin typeface="+mn-lt"/>
              </a:rPr>
              <a:t>“The </a:t>
            </a:r>
            <a:r>
              <a:rPr lang="en-US" sz="2400" b="1" i="1" dirty="0">
                <a:solidFill>
                  <a:srgbClr val="C00000"/>
                </a:solidFill>
                <a:effectLst/>
                <a:latin typeface="+mn-lt"/>
              </a:rPr>
              <a:t>secret </a:t>
            </a:r>
            <a:r>
              <a:rPr lang="en-US" sz="2400" b="1" i="1" dirty="0">
                <a:solidFill>
                  <a:schemeClr val="tx1"/>
                </a:solidFill>
                <a:effectLst/>
                <a:latin typeface="+mn-lt"/>
              </a:rPr>
              <a:t>of the </a:t>
            </a:r>
            <a:r>
              <a:rPr lang="en-US" sz="2400" b="1" i="1" u="sng" dirty="0">
                <a:solidFill>
                  <a:schemeClr val="tx1"/>
                </a:solidFill>
                <a:effectLst/>
                <a:latin typeface="+mn-lt"/>
              </a:rPr>
              <a:t>kingdom of God </a:t>
            </a:r>
            <a:r>
              <a:rPr lang="en-US" sz="2400" b="1" i="1" dirty="0">
                <a:solidFill>
                  <a:schemeClr val="tx1"/>
                </a:solidFill>
                <a:effectLst/>
                <a:latin typeface="+mn-lt"/>
              </a:rPr>
              <a:t>has been </a:t>
            </a:r>
            <a:r>
              <a:rPr lang="en-US" sz="2400" b="1" i="1" u="sng" dirty="0">
                <a:solidFill>
                  <a:schemeClr val="tx1"/>
                </a:solidFill>
                <a:effectLst/>
                <a:latin typeface="+mn-lt"/>
              </a:rPr>
              <a:t>given to you</a:t>
            </a:r>
            <a:r>
              <a:rPr lang="en-US" sz="2400" b="1" i="1" dirty="0">
                <a:solidFill>
                  <a:schemeClr val="tx1"/>
                </a:solidFill>
                <a:effectLst/>
                <a:latin typeface="+mn-lt"/>
              </a:rPr>
              <a:t>. But to those on the </a:t>
            </a:r>
            <a:r>
              <a:rPr lang="en-US" sz="2400" b="1" i="1" dirty="0">
                <a:solidFill>
                  <a:srgbClr val="C00000"/>
                </a:solidFill>
                <a:effectLst/>
                <a:latin typeface="+mn-lt"/>
              </a:rPr>
              <a:t>outside</a:t>
            </a:r>
            <a:r>
              <a:rPr lang="en-US" sz="2400" b="1" i="1" dirty="0">
                <a:solidFill>
                  <a:schemeClr val="tx1"/>
                </a:solidFill>
                <a:effectLst/>
                <a:latin typeface="+mn-lt"/>
              </a:rPr>
              <a:t> everything is said in parables</a:t>
            </a:r>
            <a:br>
              <a:rPr lang="en-US" sz="2400" b="1" i="1" dirty="0"/>
            </a:br>
            <a:r>
              <a:rPr lang="en-US" sz="2400" b="1" i="1" dirty="0">
                <a:solidFill>
                  <a:schemeClr val="tx1"/>
                </a:solidFill>
                <a:effectLst/>
                <a:latin typeface="+mn-lt"/>
              </a:rPr>
              <a:t>12 so that, ‘</a:t>
            </a:r>
            <a:r>
              <a:rPr lang="en-US" sz="2400" b="1" i="1" dirty="0">
                <a:solidFill>
                  <a:srgbClr val="00B050"/>
                </a:solidFill>
                <a:effectLst/>
                <a:latin typeface="+mn-lt"/>
              </a:rPr>
              <a:t>they may be ever seeing but never perceiving, and ever hearing but never understanding</a:t>
            </a:r>
            <a:r>
              <a:rPr lang="en-US" sz="2400" b="1" i="1" dirty="0">
                <a:solidFill>
                  <a:schemeClr val="tx1"/>
                </a:solidFill>
                <a:effectLst/>
                <a:latin typeface="+mn-lt"/>
              </a:rPr>
              <a:t>; otherwise they might turn and be forgiven!’”</a:t>
            </a:r>
          </a:p>
          <a:p>
            <a:endParaRPr lang="en-US" sz="2400" b="1" i="1" dirty="0"/>
          </a:p>
          <a:p>
            <a:r>
              <a:rPr lang="en-US" dirty="0"/>
              <a:t>Jesus explains that He speaks in parables to conceal the truth from "outsiders" so they will not understand and be forgiven.  WHY?</a:t>
            </a:r>
            <a:endParaRPr lang="en-US" sz="2400" b="1" i="1" dirty="0"/>
          </a:p>
        </p:txBody>
      </p:sp>
    </p:spTree>
    <p:extLst>
      <p:ext uri="{BB962C8B-B14F-4D97-AF65-F5344CB8AC3E}">
        <p14:creationId xmlns:p14="http://schemas.microsoft.com/office/powerpoint/2010/main" val="4283393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8B95F-0EBA-97E1-EC5D-0ED1082F2313}"/>
              </a:ext>
            </a:extLst>
          </p:cNvPr>
          <p:cNvSpPr>
            <a:spLocks noGrp="1"/>
          </p:cNvSpPr>
          <p:nvPr>
            <p:ph type="title"/>
          </p:nvPr>
        </p:nvSpPr>
        <p:spPr>
          <a:xfrm>
            <a:off x="612648" y="548640"/>
            <a:ext cx="10653578" cy="735411"/>
          </a:xfrm>
          <a:solidFill>
            <a:schemeClr val="accent5">
              <a:lumMod val="75000"/>
            </a:schemeClr>
          </a:solidFill>
        </p:spPr>
        <p:txBody>
          <a:bodyPr/>
          <a:lstStyle/>
          <a:p>
            <a:pPr algn="ctr"/>
            <a:r>
              <a:rPr lang="en-US" dirty="0"/>
              <a:t>Explanation of Mark 4:10-12</a:t>
            </a:r>
          </a:p>
        </p:txBody>
      </p:sp>
      <p:sp>
        <p:nvSpPr>
          <p:cNvPr id="5" name="TextBox 4">
            <a:extLst>
              <a:ext uri="{FF2B5EF4-FFF2-40B4-BE49-F238E27FC236}">
                <a16:creationId xmlns:a16="http://schemas.microsoft.com/office/drawing/2014/main" id="{54D88322-9ED8-C972-280D-5204B8B7444D}"/>
              </a:ext>
            </a:extLst>
          </p:cNvPr>
          <p:cNvSpPr txBox="1"/>
          <p:nvPr/>
        </p:nvSpPr>
        <p:spPr>
          <a:xfrm>
            <a:off x="584501" y="1740914"/>
            <a:ext cx="6094378" cy="4031873"/>
          </a:xfrm>
          <a:prstGeom prst="rect">
            <a:avLst/>
          </a:prstGeom>
          <a:solidFill>
            <a:schemeClr val="accent5"/>
          </a:solidFill>
        </p:spPr>
        <p:txBody>
          <a:bodyPr wrap="square">
            <a:spAutoFit/>
          </a:bodyPr>
          <a:lstStyle/>
          <a:p>
            <a:pPr algn="ctr"/>
            <a:r>
              <a:rPr lang="en-US" sz="3200" b="1" i="0" dirty="0">
                <a:solidFill>
                  <a:schemeClr val="tx1"/>
                </a:solidFill>
                <a:effectLst/>
                <a:latin typeface="+mn-lt"/>
              </a:rPr>
              <a:t>Mark 4:12 centers on spiritual blindness and the challenge of understanding divine truths. In this verse, Jesus quotes Isaiah, </a:t>
            </a:r>
            <a:r>
              <a:rPr lang="en-US" sz="3200" b="1" dirty="0"/>
              <a:t>noting that some hearts are hardened, leading to a failure to understand</a:t>
            </a:r>
            <a:r>
              <a:rPr lang="en-US" sz="3200" b="1" i="0" dirty="0">
                <a:solidFill>
                  <a:schemeClr val="tx1"/>
                </a:solidFill>
                <a:effectLst/>
                <a:latin typeface="+mn-lt"/>
              </a:rPr>
              <a:t> His teachings.</a:t>
            </a:r>
          </a:p>
        </p:txBody>
      </p:sp>
      <p:pic>
        <p:nvPicPr>
          <p:cNvPr id="6" name="Picture 5">
            <a:hlinkClick r:id="rId2"/>
            <a:extLst>
              <a:ext uri="{FF2B5EF4-FFF2-40B4-BE49-F238E27FC236}">
                <a16:creationId xmlns:a16="http://schemas.microsoft.com/office/drawing/2014/main" id="{D42024C8-4628-8693-3F27-DFA75763B5B0}"/>
              </a:ext>
            </a:extLst>
          </p:cNvPr>
          <p:cNvPicPr>
            <a:picLocks noChangeAspect="1"/>
          </p:cNvPicPr>
          <p:nvPr/>
        </p:nvPicPr>
        <p:blipFill>
          <a:blip r:embed="rId3"/>
          <a:stretch>
            <a:fillRect/>
          </a:stretch>
        </p:blipFill>
        <p:spPr>
          <a:xfrm>
            <a:off x="3479228" y="2693587"/>
            <a:ext cx="152462" cy="152462"/>
          </a:xfrm>
          <a:prstGeom prst="rect">
            <a:avLst/>
          </a:prstGeom>
        </p:spPr>
      </p:pic>
      <p:sp>
        <p:nvSpPr>
          <p:cNvPr id="8" name="TextBox 7">
            <a:extLst>
              <a:ext uri="{FF2B5EF4-FFF2-40B4-BE49-F238E27FC236}">
                <a16:creationId xmlns:a16="http://schemas.microsoft.com/office/drawing/2014/main" id="{E14D2F84-E527-ABC5-4791-355A91AE6752}"/>
              </a:ext>
            </a:extLst>
          </p:cNvPr>
          <p:cNvSpPr txBox="1"/>
          <p:nvPr/>
        </p:nvSpPr>
        <p:spPr>
          <a:xfrm>
            <a:off x="6974731" y="1478267"/>
            <a:ext cx="4291495" cy="5270674"/>
          </a:xfrm>
          <a:prstGeom prst="rect">
            <a:avLst/>
          </a:prstGeom>
          <a:noFill/>
        </p:spPr>
        <p:txBody>
          <a:bodyPr wrap="square">
            <a:spAutoFit/>
          </a:bodyPr>
          <a:lstStyle/>
          <a:p>
            <a:pPr marL="0" marR="0" indent="0" algn="ctr">
              <a:spcAft>
                <a:spcPts val="1500"/>
              </a:spcAft>
              <a:buNone/>
            </a:pPr>
            <a:r>
              <a:rPr lang="en-US" sz="1800" b="0" i="0" dirty="0">
                <a:solidFill>
                  <a:schemeClr val="tx1"/>
                </a:solidFill>
                <a:effectLst/>
                <a:latin typeface="Amasis MT Pro Black" panose="02040A04050005020304" pitchFamily="18" charset="0"/>
              </a:rPr>
              <a:t>In the intricate tapestry of the Christian faith, the verse </a:t>
            </a:r>
            <a:r>
              <a:rPr lang="en-US" sz="1800" b="0" i="1" dirty="0">
                <a:solidFill>
                  <a:schemeClr val="tx1"/>
                </a:solidFill>
                <a:effectLst/>
                <a:latin typeface="Amasis MT Pro Black" panose="02040A04050005020304" pitchFamily="18" charset="0"/>
              </a:rPr>
              <a:t>Mark 4:12</a:t>
            </a:r>
            <a:r>
              <a:rPr lang="en-US" sz="1800" b="0" i="0" dirty="0">
                <a:solidFill>
                  <a:schemeClr val="tx1"/>
                </a:solidFill>
                <a:effectLst/>
                <a:latin typeface="Amasis MT Pro Black" panose="02040A04050005020304" pitchFamily="18" charset="0"/>
              </a:rPr>
              <a:t> stands as a profound reminder of the duality of understanding and revelation. Have you ever pondered why some people grasp </a:t>
            </a:r>
            <a:r>
              <a:rPr lang="en-US" sz="1800" b="0" i="0" u="none" strike="noStrike" dirty="0">
                <a:solidFill>
                  <a:schemeClr val="tx1"/>
                </a:solidFill>
                <a:effectLst/>
                <a:latin typeface="Amasis MT Pro Black" panose="02040A04050005020304" pitchFamily="18" charset="0"/>
                <a:hlinkClick r:id="rId4"/>
              </a:rPr>
              <a:t>spiritual</a:t>
            </a:r>
            <a:r>
              <a:rPr lang="en-US" sz="1800" b="0" i="0" dirty="0">
                <a:solidFill>
                  <a:schemeClr val="tx1"/>
                </a:solidFill>
                <a:effectLst/>
                <a:latin typeface="Amasis MT Pro Black" panose="02040A04050005020304" pitchFamily="18" charset="0"/>
              </a:rPr>
              <a:t> truths with ease while others seem perpetually in the dark? This verse speaks to that very mystery, revealing the heart of Jesus' teachings and the nature of spiritual perception. In </a:t>
            </a:r>
            <a:r>
              <a:rPr lang="en-US" sz="1800" b="0" i="1" dirty="0">
                <a:solidFill>
                  <a:schemeClr val="tx1"/>
                </a:solidFill>
                <a:effectLst/>
                <a:latin typeface="Amasis MT Pro Black" panose="02040A04050005020304" pitchFamily="18" charset="0"/>
              </a:rPr>
              <a:t>Mark 4:12</a:t>
            </a:r>
            <a:r>
              <a:rPr lang="en-US" sz="1800" b="0" i="0" dirty="0">
                <a:solidFill>
                  <a:schemeClr val="tx1"/>
                </a:solidFill>
                <a:effectLst/>
                <a:latin typeface="Amasis MT Pro Black" panose="02040A04050005020304" pitchFamily="18" charset="0"/>
              </a:rPr>
              <a:t>, we find a key to unlocking the deeper meanings behind parables and the essence of faith itself.</a:t>
            </a:r>
          </a:p>
          <a:p>
            <a:pPr>
              <a:buNone/>
            </a:pPr>
            <a:br>
              <a:rPr lang="en-US" dirty="0"/>
            </a:br>
            <a:endParaRPr lang="en-US" dirty="0"/>
          </a:p>
        </p:txBody>
      </p:sp>
    </p:spTree>
    <p:extLst>
      <p:ext uri="{BB962C8B-B14F-4D97-AF65-F5344CB8AC3E}">
        <p14:creationId xmlns:p14="http://schemas.microsoft.com/office/powerpoint/2010/main" val="2849986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FBCCB11-839A-5F69-3FEA-A5F9DDA1E2D0}"/>
              </a:ext>
            </a:extLst>
          </p:cNvPr>
          <p:cNvSpPr txBox="1"/>
          <p:nvPr/>
        </p:nvSpPr>
        <p:spPr>
          <a:xfrm>
            <a:off x="327498" y="176827"/>
            <a:ext cx="11537003" cy="6504345"/>
          </a:xfrm>
          <a:prstGeom prst="rect">
            <a:avLst/>
          </a:prstGeom>
          <a:noFill/>
        </p:spPr>
        <p:txBody>
          <a:bodyPr wrap="square">
            <a:spAutoFit/>
          </a:bodyPr>
          <a:lstStyle/>
          <a:p>
            <a:pPr indent="0" algn="ctr">
              <a:buNone/>
            </a:pPr>
            <a:r>
              <a:rPr lang="en-US" sz="3600" b="1" i="0" dirty="0">
                <a:solidFill>
                  <a:schemeClr val="tx1"/>
                </a:solidFill>
                <a:effectLst/>
                <a:latin typeface="+mn-lt"/>
              </a:rPr>
              <a:t>Context of the verse </a:t>
            </a:r>
            <a:r>
              <a:rPr lang="en-US" sz="3600" b="1" i="1" dirty="0">
                <a:solidFill>
                  <a:schemeClr val="tx1"/>
                </a:solidFill>
                <a:effectLst/>
                <a:latin typeface="+mn-lt"/>
              </a:rPr>
              <a:t>Mark 4:12</a:t>
            </a:r>
            <a:endParaRPr lang="en-US" sz="3600" b="1" i="0" dirty="0">
              <a:solidFill>
                <a:schemeClr val="tx1"/>
              </a:solidFill>
              <a:effectLst/>
              <a:latin typeface="+mn-lt"/>
            </a:endParaRPr>
          </a:p>
          <a:p>
            <a:pPr>
              <a:spcBef>
                <a:spcPts val="1125"/>
              </a:spcBef>
              <a:spcAft>
                <a:spcPts val="1500"/>
              </a:spcAft>
            </a:pPr>
            <a:r>
              <a:rPr lang="en-US" sz="2000" b="0" i="0" dirty="0">
                <a:solidFill>
                  <a:schemeClr val="tx1"/>
                </a:solidFill>
                <a:effectLst/>
                <a:latin typeface="+mn-lt"/>
              </a:rPr>
              <a:t>	To grasp the full significance of </a:t>
            </a:r>
            <a:r>
              <a:rPr lang="en-US" sz="2000" b="0" i="1" dirty="0">
                <a:solidFill>
                  <a:schemeClr val="tx1"/>
                </a:solidFill>
                <a:effectLst/>
                <a:latin typeface="+mn-lt"/>
              </a:rPr>
              <a:t>Mark 4:12</a:t>
            </a:r>
            <a:r>
              <a:rPr lang="en-US" sz="2000" b="0" i="0" dirty="0">
                <a:solidFill>
                  <a:schemeClr val="tx1"/>
                </a:solidFill>
                <a:effectLst/>
                <a:latin typeface="+mn-lt"/>
              </a:rPr>
              <a:t>, we must consider its broader context within the Gospel of Mark. This verse </a:t>
            </a:r>
            <a:r>
              <a:rPr lang="en-US" sz="2000" dirty="0"/>
              <a:t>appears in the parable of the Sower, where Jesus explains </a:t>
            </a:r>
            <a:r>
              <a:rPr lang="en-US" sz="2000" b="0" i="0" dirty="0">
                <a:solidFill>
                  <a:schemeClr val="tx1"/>
                </a:solidFill>
                <a:effectLst/>
                <a:latin typeface="+mn-lt"/>
              </a:rPr>
              <a:t>different responses to the seed of the Word based on the condition of the soil, which </a:t>
            </a:r>
            <a:r>
              <a:rPr lang="en-US" sz="2000" b="1" i="1" dirty="0">
                <a:solidFill>
                  <a:srgbClr val="FF0000"/>
                </a:solidFill>
                <a:effectLst/>
                <a:latin typeface="+mn-lt"/>
              </a:rPr>
              <a:t>symbolizes people's hearts</a:t>
            </a:r>
            <a:r>
              <a:rPr lang="en-US" sz="2000" b="0" i="0" dirty="0">
                <a:solidFill>
                  <a:srgbClr val="FF0000"/>
                </a:solidFill>
                <a:effectLst/>
                <a:latin typeface="+mn-lt"/>
              </a:rPr>
              <a:t>.</a:t>
            </a:r>
          </a:p>
          <a:p>
            <a:pPr>
              <a:spcAft>
                <a:spcPts val="1500"/>
              </a:spcAft>
            </a:pPr>
            <a:r>
              <a:rPr lang="en-US" sz="2000" b="0" i="0" dirty="0">
                <a:solidFill>
                  <a:schemeClr val="tx1"/>
                </a:solidFill>
                <a:effectLst/>
                <a:latin typeface="+mn-lt"/>
              </a:rPr>
              <a:t>	Historically, Jesus spoke to a diverse audience of followers, skeptics, and religious leaders. His parables served as a teaching tool, revealing truths to those genuinely seeking to understand while concealing them from those indifferent or hostile to His message. </a:t>
            </a:r>
            <a:r>
              <a:rPr lang="en-US" sz="2000" dirty="0"/>
              <a:t>Parables let Him </a:t>
            </a:r>
            <a:r>
              <a:rPr lang="en-US" sz="2000" b="1" dirty="0">
                <a:solidFill>
                  <a:srgbClr val="00B050"/>
                </a:solidFill>
                <a:highlight>
                  <a:srgbClr val="FFFF00"/>
                </a:highlight>
              </a:rPr>
              <a:t>communicate profound spiritual truths </a:t>
            </a:r>
            <a:r>
              <a:rPr lang="en-US" sz="2000" dirty="0"/>
              <a:t>in a relatable way while separating the wheat from the chaff among</a:t>
            </a:r>
            <a:r>
              <a:rPr lang="en-US" sz="2000" b="0" i="0" dirty="0">
                <a:solidFill>
                  <a:schemeClr val="tx1"/>
                </a:solidFill>
                <a:effectLst/>
                <a:latin typeface="+mn-lt"/>
              </a:rPr>
              <a:t> spiritual seekers. Additionally, the reference to </a:t>
            </a:r>
            <a:r>
              <a:rPr lang="en-US" sz="2000" b="1" i="1" dirty="0">
                <a:solidFill>
                  <a:schemeClr val="tx1"/>
                </a:solidFill>
                <a:effectLst/>
                <a:latin typeface="+mn-lt"/>
              </a:rPr>
              <a:t>Isaiah</a:t>
            </a:r>
            <a:r>
              <a:rPr lang="en-US" sz="2000" b="0" i="0" dirty="0">
                <a:solidFill>
                  <a:schemeClr val="tx1"/>
                </a:solidFill>
                <a:effectLst/>
                <a:latin typeface="+mn-lt"/>
              </a:rPr>
              <a:t>  </a:t>
            </a:r>
          </a:p>
          <a:p>
            <a:pPr>
              <a:spcAft>
                <a:spcPts val="1500"/>
              </a:spcAft>
            </a:pPr>
            <a:r>
              <a:rPr lang="en-US" dirty="0"/>
              <a:t>“Go, and say to this people: ‘You will indeed hear, but you will not understand; and you will indeed see, but you will not perceive. For this people’s heart has become dull, and their ears are dull of hearing, and their eyes they have closed— lest they should see with their eyes and perceive with their hearts and turn back and be healed</a:t>
            </a:r>
            <a:r>
              <a:rPr lang="en-US" b="1" dirty="0">
                <a:latin typeface="Georgia" panose="02040502050405020303" pitchFamily="18" charset="0"/>
              </a:rPr>
              <a:t>.’” Isaiah 6:9–10</a:t>
            </a:r>
            <a:r>
              <a:rPr lang="en-US" dirty="0"/>
              <a:t>, which </a:t>
            </a:r>
            <a:r>
              <a:rPr lang="en-US" sz="2000" b="0" i="0" dirty="0">
                <a:solidFill>
                  <a:schemeClr val="tx1"/>
                </a:solidFill>
                <a:effectLst/>
                <a:latin typeface="+mn-lt"/>
              </a:rPr>
              <a:t>reflects the ongoing theme of prophetic fulfillment in the New Testament. Jesus repeatedly pointed to the Old Testament to </a:t>
            </a:r>
            <a:r>
              <a:rPr lang="en-US" sz="2000" b="1" i="1" dirty="0">
                <a:solidFill>
                  <a:schemeClr val="tx1"/>
                </a:solidFill>
                <a:effectLst/>
                <a:latin typeface="+mn-lt"/>
              </a:rPr>
              <a:t>validate His mission </a:t>
            </a:r>
            <a:r>
              <a:rPr lang="en-US" sz="2000" b="0" i="0" dirty="0">
                <a:solidFill>
                  <a:schemeClr val="tx1"/>
                </a:solidFill>
                <a:effectLst/>
                <a:latin typeface="+mn-lt"/>
              </a:rPr>
              <a:t>and the nature of His ministry, emphasizing that the mysteries of the kingdom were often hidden from the wise and revealed to the humble.</a:t>
            </a:r>
          </a:p>
        </p:txBody>
      </p:sp>
    </p:spTree>
    <p:extLst>
      <p:ext uri="{BB962C8B-B14F-4D97-AF65-F5344CB8AC3E}">
        <p14:creationId xmlns:p14="http://schemas.microsoft.com/office/powerpoint/2010/main" val="4111074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4175F-7D6E-512E-FA76-9BB1B7698A61}"/>
              </a:ext>
            </a:extLst>
          </p:cNvPr>
          <p:cNvSpPr>
            <a:spLocks noGrp="1"/>
          </p:cNvSpPr>
          <p:nvPr>
            <p:ph type="title"/>
          </p:nvPr>
        </p:nvSpPr>
        <p:spPr>
          <a:xfrm>
            <a:off x="612648" y="548640"/>
            <a:ext cx="10653578" cy="365760"/>
          </a:xfrm>
        </p:spPr>
        <p:txBody>
          <a:bodyPr/>
          <a:lstStyle/>
          <a:p>
            <a:pPr algn="ctr"/>
            <a:r>
              <a:rPr lang="en-US" sz="2800" dirty="0"/>
              <a:t>The Interpretation of Mark 4:10-12</a:t>
            </a:r>
          </a:p>
        </p:txBody>
      </p:sp>
      <p:sp>
        <p:nvSpPr>
          <p:cNvPr id="4" name="TextBox 3">
            <a:extLst>
              <a:ext uri="{FF2B5EF4-FFF2-40B4-BE49-F238E27FC236}">
                <a16:creationId xmlns:a16="http://schemas.microsoft.com/office/drawing/2014/main" id="{F5FA05EF-712E-B0F1-4E3E-514BDB352BF8}"/>
              </a:ext>
            </a:extLst>
          </p:cNvPr>
          <p:cNvSpPr txBox="1"/>
          <p:nvPr/>
        </p:nvSpPr>
        <p:spPr>
          <a:xfrm>
            <a:off x="925774" y="1011677"/>
            <a:ext cx="10556107" cy="5632311"/>
          </a:xfrm>
          <a:prstGeom prst="rect">
            <a:avLst/>
          </a:prstGeom>
          <a:noFill/>
        </p:spPr>
        <p:txBody>
          <a:bodyPr wrap="square" rtlCol="0">
            <a:spAutoFit/>
          </a:bodyPr>
          <a:lstStyle/>
          <a:p>
            <a:pPr lvl="0" algn="just"/>
            <a:r>
              <a:rPr lang="en-US" sz="2000" b="1" dirty="0">
                <a:solidFill>
                  <a:srgbClr val="FF0000"/>
                </a:solidFill>
                <a:latin typeface="Georgia" panose="02040502050405020303" pitchFamily="18" charset="0"/>
              </a:rPr>
              <a:t>1. The "Secret" Given to Disciples: </a:t>
            </a:r>
            <a:r>
              <a:rPr lang="en-US" sz="2000" b="1" dirty="0">
                <a:latin typeface="Georgia" panose="02040502050405020303" pitchFamily="18" charset="0"/>
              </a:rPr>
              <a:t>Jesus tells His inner circle that understanding the </a:t>
            </a:r>
            <a:r>
              <a:rPr lang="en-US" sz="2000" b="1" dirty="0">
                <a:latin typeface="Georgia" panose="02040502050405020303" pitchFamily="18" charset="0"/>
                <a:hlinkClick r:id="rId2"/>
              </a:rPr>
              <a:t>Secret of the Kingdom of God</a:t>
            </a:r>
            <a:r>
              <a:rPr lang="en-US" sz="2000" b="1" dirty="0">
                <a:latin typeface="Georgia" panose="02040502050405020303" pitchFamily="18" charset="0"/>
              </a:rPr>
              <a:t> is a granted gift. The disciples have open, humble hearts willing to draw close and ask for further explanation. </a:t>
            </a:r>
          </a:p>
          <a:p>
            <a:pPr lvl="0" algn="just"/>
            <a:r>
              <a:rPr lang="en-US" sz="2000" b="1" dirty="0">
                <a:solidFill>
                  <a:srgbClr val="FF0000"/>
                </a:solidFill>
                <a:latin typeface="Georgia" panose="02040502050405020303" pitchFamily="18" charset="0"/>
              </a:rPr>
              <a:t>2. Parables as Revealers and Concealers: </a:t>
            </a:r>
            <a:r>
              <a:rPr lang="en-US" sz="2000" b="1" dirty="0">
                <a:latin typeface="Georgia" panose="02040502050405020303" pitchFamily="18" charset="0"/>
              </a:rPr>
              <a:t>To those "on the outside" (the crowds and stubborn religious leaders), Jesus' stories look like simple, pleasant folktales. Without a desire to dig deeper, the spiritual reality remains hidden. Parables act as a filter: they invite the hungry seeker in and baffle the self-satisfied. </a:t>
            </a:r>
          </a:p>
          <a:p>
            <a:pPr lvl="0" algn="just"/>
            <a:r>
              <a:rPr lang="en-US" sz="2000" b="1" dirty="0">
                <a:solidFill>
                  <a:srgbClr val="FF0000"/>
                </a:solidFill>
                <a:latin typeface="Georgia" panose="02040502050405020303" pitchFamily="18" charset="0"/>
              </a:rPr>
              <a:t>3. The Isaiah Connection (Hardness of Heart)</a:t>
            </a:r>
            <a:r>
              <a:rPr lang="en-US" sz="2000" b="1" dirty="0">
                <a:latin typeface="Georgia" panose="02040502050405020303" pitchFamily="18" charset="0"/>
              </a:rPr>
              <a:t>: Verse 12 directly quotes </a:t>
            </a:r>
            <a:r>
              <a:rPr lang="en-US" sz="2000" b="1" dirty="0">
                <a:latin typeface="Georgia" panose="02040502050405020303" pitchFamily="18" charset="0"/>
                <a:hlinkClick r:id="rId3"/>
              </a:rPr>
              <a:t>Isaiah 6:9-10</a:t>
            </a:r>
            <a:r>
              <a:rPr lang="en-US" sz="2000" b="1" dirty="0">
                <a:latin typeface="Georgia" panose="02040502050405020303" pitchFamily="18" charset="0"/>
              </a:rPr>
              <a:t>, where God tells the prophet Isaiah that the </a:t>
            </a:r>
            <a:r>
              <a:rPr lang="en-US" sz="2000" b="1" dirty="0">
                <a:highlight>
                  <a:srgbClr val="FFFF00"/>
                </a:highlight>
                <a:latin typeface="Georgia" panose="02040502050405020303" pitchFamily="18" charset="0"/>
              </a:rPr>
              <a:t>people's hearts </a:t>
            </a:r>
            <a:r>
              <a:rPr lang="en-US" sz="2000" b="1" dirty="0">
                <a:latin typeface="Georgia" panose="02040502050405020303" pitchFamily="18" charset="0"/>
              </a:rPr>
              <a:t>have grown calloused. Jesus is not creating new spiritual blindness; He is describing a jurisdictional reality. When people persistently reject light, God allows them to experience the natural, hardened consequences of their choice. </a:t>
            </a:r>
          </a:p>
          <a:p>
            <a:pPr lvl="0" algn="just"/>
            <a:r>
              <a:rPr lang="en-US" sz="2000" b="1" dirty="0">
                <a:latin typeface="Georgia" panose="02040502050405020303" pitchFamily="18" charset="0"/>
              </a:rPr>
              <a:t>4. </a:t>
            </a:r>
            <a:r>
              <a:rPr lang="en-US" sz="2000" b="1" dirty="0">
                <a:solidFill>
                  <a:srgbClr val="FF0000"/>
                </a:solidFill>
                <a:latin typeface="Georgia" panose="02040502050405020303" pitchFamily="18" charset="0"/>
              </a:rPr>
              <a:t>Does God Want People to Stay Unforgiven? </a:t>
            </a:r>
            <a:r>
              <a:rPr lang="en-US" sz="2000" b="1" dirty="0">
                <a:latin typeface="Georgia" panose="02040502050405020303" pitchFamily="18" charset="0"/>
              </a:rPr>
              <a:t>Mainstream Christian/Believers theology emphasizes that God desires all people to be saved (1st Timothy 2:3-4). The phrasing "so that they may not turn" describes </a:t>
            </a:r>
            <a:r>
              <a:rPr lang="en-US" sz="2000" b="1" i="1" dirty="0">
                <a:solidFill>
                  <a:srgbClr val="FF0000"/>
                </a:solidFill>
                <a:latin typeface="Georgia" panose="02040502050405020303" pitchFamily="18" charset="0"/>
              </a:rPr>
              <a:t>a condition of human stubbornness</a:t>
            </a:r>
            <a:r>
              <a:rPr lang="en-US" sz="2000" b="1" dirty="0">
                <a:latin typeface="Georgia" panose="02040502050405020303" pitchFamily="18" charset="0"/>
              </a:rPr>
              <a:t> meeting divine judgment. The parables expose existing resistance rather than forcing a cruel decree against willing hearts.</a:t>
            </a:r>
          </a:p>
        </p:txBody>
      </p:sp>
    </p:spTree>
    <p:extLst>
      <p:ext uri="{BB962C8B-B14F-4D97-AF65-F5344CB8AC3E}">
        <p14:creationId xmlns:p14="http://schemas.microsoft.com/office/powerpoint/2010/main" val="3261090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BE265-0066-BDB8-E85E-A535EEB11246}"/>
              </a:ext>
            </a:extLst>
          </p:cNvPr>
          <p:cNvSpPr>
            <a:spLocks noGrp="1"/>
          </p:cNvSpPr>
          <p:nvPr>
            <p:ph type="title"/>
          </p:nvPr>
        </p:nvSpPr>
        <p:spPr>
          <a:xfrm>
            <a:off x="860892" y="372281"/>
            <a:ext cx="10465073" cy="566129"/>
          </a:xfrm>
          <a:solidFill>
            <a:schemeClr val="accent5">
              <a:lumMod val="75000"/>
            </a:schemeClr>
          </a:solidFill>
        </p:spPr>
        <p:txBody>
          <a:bodyPr/>
          <a:lstStyle/>
          <a:p>
            <a:pPr algn="ctr"/>
            <a:r>
              <a:rPr lang="en-US" dirty="0"/>
              <a:t>reflections</a:t>
            </a:r>
          </a:p>
        </p:txBody>
      </p:sp>
      <p:sp>
        <p:nvSpPr>
          <p:cNvPr id="5" name="TextBox 4">
            <a:extLst>
              <a:ext uri="{FF2B5EF4-FFF2-40B4-BE49-F238E27FC236}">
                <a16:creationId xmlns:a16="http://schemas.microsoft.com/office/drawing/2014/main" id="{81DB7E8E-686F-0196-A07B-64619628EF45}"/>
              </a:ext>
            </a:extLst>
          </p:cNvPr>
          <p:cNvSpPr txBox="1"/>
          <p:nvPr/>
        </p:nvSpPr>
        <p:spPr>
          <a:xfrm>
            <a:off x="301556" y="938410"/>
            <a:ext cx="11702375" cy="5796459"/>
          </a:xfrm>
          <a:prstGeom prst="rect">
            <a:avLst/>
          </a:prstGeom>
          <a:noFill/>
        </p:spPr>
        <p:txBody>
          <a:bodyPr wrap="square">
            <a:spAutoFit/>
          </a:bodyPr>
          <a:lstStyle/>
          <a:p>
            <a:pPr indent="0" algn="ctr">
              <a:buNone/>
            </a:pPr>
            <a:r>
              <a:rPr lang="en-US" b="1" i="0" dirty="0">
                <a:solidFill>
                  <a:schemeClr val="tx1"/>
                </a:solidFill>
                <a:effectLst/>
                <a:latin typeface="+mn-lt"/>
              </a:rPr>
              <a:t>Reflection on the verse </a:t>
            </a:r>
            <a:r>
              <a:rPr lang="en-US" b="1" i="1" dirty="0">
                <a:solidFill>
                  <a:schemeClr val="tx1"/>
                </a:solidFill>
                <a:effectLst/>
                <a:latin typeface="+mn-lt"/>
              </a:rPr>
              <a:t>Mark 4:12</a:t>
            </a:r>
            <a:endParaRPr lang="en-US" b="1" i="0" dirty="0">
              <a:solidFill>
                <a:schemeClr val="tx1"/>
              </a:solidFill>
              <a:effectLst/>
              <a:latin typeface="+mn-lt"/>
            </a:endParaRPr>
          </a:p>
          <a:p>
            <a:pPr marL="0" marR="0" indent="0" algn="l">
              <a:spcBef>
                <a:spcPts val="1125"/>
              </a:spcBef>
              <a:spcAft>
                <a:spcPts val="1500"/>
              </a:spcAft>
              <a:buNone/>
            </a:pPr>
            <a:r>
              <a:rPr lang="en-US" b="1" i="0" dirty="0">
                <a:solidFill>
                  <a:schemeClr val="tx1"/>
                </a:solidFill>
                <a:effectLst/>
                <a:latin typeface="+mn-lt"/>
              </a:rPr>
              <a:t>Reflecting on </a:t>
            </a:r>
            <a:r>
              <a:rPr lang="en-US" b="1" i="1" dirty="0">
                <a:solidFill>
                  <a:schemeClr val="tx1"/>
                </a:solidFill>
                <a:effectLst/>
                <a:latin typeface="+mn-lt"/>
              </a:rPr>
              <a:t>Mark 4:12</a:t>
            </a:r>
            <a:r>
              <a:rPr lang="en-US" b="1" i="0" dirty="0">
                <a:solidFill>
                  <a:schemeClr val="tx1"/>
                </a:solidFill>
                <a:effectLst/>
                <a:latin typeface="+mn-lt"/>
              </a:rPr>
              <a:t> invites us to confront the state of our hearts. Are we willing to see beyond the surface and seek deeper truths in our spiritual journey? This verse challenges us to consider how often we go through the motions of faith without truly perceiving the transformative power of God's word in our lives.</a:t>
            </a:r>
          </a:p>
          <a:p>
            <a:pPr>
              <a:spcAft>
                <a:spcPts val="1500"/>
              </a:spcAft>
            </a:pPr>
            <a:r>
              <a:rPr lang="en-US" b="1" i="0" dirty="0">
                <a:solidFill>
                  <a:schemeClr val="tx1"/>
                </a:solidFill>
                <a:effectLst/>
                <a:latin typeface="+mn-lt"/>
              </a:rPr>
              <a:t>In our daily lives, we encounter myriad distractions that can lead us to miss the divine lessons woven into our experiences. </a:t>
            </a:r>
            <a:r>
              <a:rPr lang="en-US" b="1" dirty="0"/>
              <a:t>This prompts us to ask whether we approach Scripture with an open heart and a desire to understand, or whether</a:t>
            </a:r>
            <a:r>
              <a:rPr lang="en-US" b="1" i="0" dirty="0">
                <a:solidFill>
                  <a:schemeClr val="tx1"/>
                </a:solidFill>
                <a:effectLst/>
                <a:latin typeface="+mn-lt"/>
              </a:rPr>
              <a:t> we merely skim the surface, content with a superficial grasp of faith.</a:t>
            </a:r>
          </a:p>
          <a:p>
            <a:pPr marL="0" marR="0" indent="0" algn="l">
              <a:spcAft>
                <a:spcPts val="1500"/>
              </a:spcAft>
              <a:buNone/>
            </a:pPr>
            <a:r>
              <a:rPr lang="en-US" b="1" i="0" dirty="0">
                <a:solidFill>
                  <a:schemeClr val="tx1"/>
                </a:solidFill>
                <a:effectLst/>
                <a:latin typeface="+mn-lt"/>
              </a:rPr>
              <a:t>The call to “turn” signifies repentance and a conscious choice to embrace God's grace and forgiveness. Reflecting on this verse encourages us to cultivate humility, inviting the Holy Spirit to illuminate our understanding and transform our hearts. As we engage with scripture, may we strive to be like fertile soil—ready to absorb, reflect, and embody the teachings of Christ in our lives. </a:t>
            </a:r>
          </a:p>
          <a:p>
            <a:pPr algn="l" rtl="0" fontAlgn="auto">
              <a:buNone/>
            </a:pPr>
            <a:r>
              <a:rPr lang="en-US" b="1" dirty="0">
                <a:effectLst/>
                <a:latin typeface="+mn-lt"/>
              </a:rPr>
              <a:t>Religion&amp; Belief</a:t>
            </a:r>
          </a:p>
          <a:p>
            <a:pPr marL="0" marR="0" indent="0" algn="l">
              <a:spcAft>
                <a:spcPts val="1500"/>
              </a:spcAft>
              <a:buNone/>
            </a:pPr>
            <a:r>
              <a:rPr lang="en-US" b="1" i="0" dirty="0">
                <a:solidFill>
                  <a:schemeClr val="tx1"/>
                </a:solidFill>
                <a:effectLst/>
                <a:latin typeface="+mn-lt"/>
              </a:rPr>
              <a:t>In this way, </a:t>
            </a:r>
            <a:r>
              <a:rPr lang="en-US" b="1" i="1" dirty="0">
                <a:solidFill>
                  <a:schemeClr val="tx1"/>
                </a:solidFill>
                <a:effectLst/>
                <a:latin typeface="+mn-lt"/>
              </a:rPr>
              <a:t>Mark 4:12</a:t>
            </a:r>
            <a:r>
              <a:rPr lang="en-US" b="1" i="0" dirty="0">
                <a:solidFill>
                  <a:schemeClr val="tx1"/>
                </a:solidFill>
                <a:effectLst/>
                <a:latin typeface="+mn-lt"/>
              </a:rPr>
              <a:t> serves not only as a cautionary tale about spiritual apathy but also as a beacon of hope for those who seek truth. It reassures us that when we earnestly pursue understanding, even the most profound mysteries of faith can be unveiled, leading us to a deeper relationship with God and an enriched spiritual life.</a:t>
            </a:r>
            <a:endParaRPr lang="en-US" b="1" i="0" dirty="0">
              <a:solidFill>
                <a:srgbClr val="181818"/>
              </a:solidFill>
              <a:effectLst/>
              <a:latin typeface="Poppins" panose="00000500000000000000" pitchFamily="2" charset="0"/>
            </a:endParaRPr>
          </a:p>
        </p:txBody>
      </p:sp>
    </p:spTree>
    <p:extLst>
      <p:ext uri="{BB962C8B-B14F-4D97-AF65-F5344CB8AC3E}">
        <p14:creationId xmlns:p14="http://schemas.microsoft.com/office/powerpoint/2010/main" val="3170692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1A187-AB55-41A4-CC53-CA47801DE821}"/>
              </a:ext>
            </a:extLst>
          </p:cNvPr>
          <p:cNvSpPr>
            <a:spLocks noGrp="1"/>
          </p:cNvSpPr>
          <p:nvPr>
            <p:ph type="title"/>
          </p:nvPr>
        </p:nvSpPr>
        <p:spPr>
          <a:xfrm>
            <a:off x="1" y="548639"/>
            <a:ext cx="5181600" cy="5719639"/>
          </a:xfrm>
          <a:solidFill>
            <a:schemeClr val="accent6"/>
          </a:solidFill>
        </p:spPr>
        <p:txBody>
          <a:bodyPr/>
          <a:lstStyle/>
          <a:p>
            <a:pPr algn="ctr"/>
            <a:br>
              <a:rPr lang="en-US" dirty="0"/>
            </a:br>
            <a:br>
              <a:rPr lang="en-US" dirty="0"/>
            </a:br>
            <a:r>
              <a:rPr lang="en-US" dirty="0"/>
              <a:t> </a:t>
            </a:r>
            <a:r>
              <a:rPr lang="en-US" sz="6000" b="1" dirty="0"/>
              <a:t>JESUS ALWAYS ATTRACTED LARGE CROWDS</a:t>
            </a:r>
          </a:p>
        </p:txBody>
      </p:sp>
      <p:sp>
        <p:nvSpPr>
          <p:cNvPr id="4" name="TextBox 3">
            <a:extLst>
              <a:ext uri="{FF2B5EF4-FFF2-40B4-BE49-F238E27FC236}">
                <a16:creationId xmlns:a16="http://schemas.microsoft.com/office/drawing/2014/main" id="{8CFEA019-B133-A705-66A7-55599178A037}"/>
              </a:ext>
            </a:extLst>
          </p:cNvPr>
          <p:cNvSpPr txBox="1"/>
          <p:nvPr/>
        </p:nvSpPr>
        <p:spPr>
          <a:xfrm>
            <a:off x="5181600" y="438150"/>
            <a:ext cx="6429375" cy="5693866"/>
          </a:xfrm>
          <a:prstGeom prst="rect">
            <a:avLst/>
          </a:prstGeom>
          <a:noFill/>
        </p:spPr>
        <p:txBody>
          <a:bodyPr wrap="square" rtlCol="0">
            <a:spAutoFit/>
          </a:bodyPr>
          <a:lstStyle/>
          <a:p>
            <a:pPr algn="ctr"/>
            <a:r>
              <a:rPr lang="en-US" sz="2800" b="1" dirty="0">
                <a:latin typeface="Georgia" panose="02040502050405020303" pitchFamily="18" charset="0"/>
              </a:rPr>
              <a:t>Jesus attracted large crowds with his inspiring and thought-provoking teachings, especially when sharing parables—short stories about everyday events that carry deep spiritual significance. </a:t>
            </a:r>
          </a:p>
          <a:p>
            <a:pPr algn="ctr"/>
            <a:r>
              <a:rPr lang="en-US" sz="2800" b="1" dirty="0">
                <a:latin typeface="Georgia" panose="02040502050405020303" pitchFamily="18" charset="0"/>
              </a:rPr>
              <a:t>How many parables of Jesus are documented? Although the count varies based on how parables are classified, it is widely accepted that about 38 parables attributed to Jesus are recorded in the New Testament. </a:t>
            </a:r>
          </a:p>
        </p:txBody>
      </p:sp>
    </p:spTree>
    <p:extLst>
      <p:ext uri="{BB962C8B-B14F-4D97-AF65-F5344CB8AC3E}">
        <p14:creationId xmlns:p14="http://schemas.microsoft.com/office/powerpoint/2010/main" val="22553432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13B5A9A-08A4-2644-787D-6DBB91B213DA}"/>
              </a:ext>
            </a:extLst>
          </p:cNvPr>
          <p:cNvSpPr txBox="1"/>
          <p:nvPr/>
        </p:nvSpPr>
        <p:spPr>
          <a:xfrm>
            <a:off x="419100" y="504997"/>
            <a:ext cx="6448425" cy="5734903"/>
          </a:xfrm>
          <a:prstGeom prst="rect">
            <a:avLst/>
          </a:prstGeom>
          <a:noFill/>
        </p:spPr>
        <p:txBody>
          <a:bodyPr wrap="square">
            <a:spAutoFit/>
          </a:bodyPr>
          <a:lstStyle/>
          <a:p>
            <a:pPr marL="0" marR="0" algn="just">
              <a:lnSpc>
                <a:spcPct val="100000"/>
              </a:lnSpc>
              <a:spcBef>
                <a:spcPts val="1800"/>
              </a:spcBef>
              <a:spcAft>
                <a:spcPts val="750"/>
              </a:spcAft>
              <a:buNone/>
            </a:pPr>
            <a:r>
              <a:rPr lang="en-US" sz="1800" b="1" kern="0" dirty="0">
                <a:solidFill>
                  <a:schemeClr val="tx1"/>
                </a:solidFill>
                <a:effectLst/>
                <a:latin typeface="+mn-lt"/>
                <a:ea typeface="Times New Roman" panose="02020603050405020304" pitchFamily="18" charset="0"/>
                <a:cs typeface="Times New Roman" panose="02020603050405020304" pitchFamily="18" charset="0"/>
              </a:rPr>
              <a:t>	Jesus' parables build on a rich tradition of wisdom storytelling in Judaism. Earlier Jewish writings, like the Book of Sirach Ecclesiasticus / Sirach from the early second century B.C.E., showcase this tradition. This collection, mainly from </a:t>
            </a:r>
            <a:r>
              <a:rPr lang="en-US" sz="1800" b="1" u="sng" kern="0" dirty="0">
                <a:solidFill>
                  <a:schemeClr val="tx1"/>
                </a:solidFill>
                <a:effectLst/>
                <a:latin typeface="+mn-lt"/>
                <a:ea typeface="Times New Roman" panose="02020603050405020304" pitchFamily="18" charset="0"/>
                <a:cs typeface="Times New Roman" panose="02020603050405020304" pitchFamily="18" charset="0"/>
              </a:rPr>
              <a:t>the Jewish elite</a:t>
            </a:r>
            <a:r>
              <a:rPr lang="en-US" sz="1800" b="1" kern="0" dirty="0">
                <a:solidFill>
                  <a:schemeClr val="tx1"/>
                </a:solidFill>
                <a:effectLst/>
                <a:latin typeface="+mn-lt"/>
                <a:ea typeface="Times New Roman" panose="02020603050405020304" pitchFamily="18" charset="0"/>
                <a:cs typeface="Times New Roman" panose="02020603050405020304" pitchFamily="18" charset="0"/>
              </a:rPr>
              <a:t>, shares </a:t>
            </a:r>
            <a:r>
              <a:rPr lang="en-US" sz="1800" b="1" u="sng" kern="0" dirty="0">
                <a:solidFill>
                  <a:schemeClr val="tx1"/>
                </a:solidFill>
                <a:effectLst/>
                <a:highlight>
                  <a:srgbClr val="FFFF00"/>
                </a:highlight>
                <a:latin typeface="+mn-lt"/>
                <a:ea typeface="Times New Roman" panose="02020603050405020304" pitchFamily="18" charset="0"/>
                <a:cs typeface="Times New Roman" panose="02020603050405020304" pitchFamily="18" charset="0"/>
              </a:rPr>
              <a:t>wise lessons </a:t>
            </a:r>
            <a:r>
              <a:rPr lang="en-US" sz="1800" b="1" kern="0" dirty="0">
                <a:solidFill>
                  <a:schemeClr val="tx1"/>
                </a:solidFill>
                <a:effectLst/>
                <a:latin typeface="+mn-lt"/>
                <a:ea typeface="Times New Roman" panose="02020603050405020304" pitchFamily="18" charset="0"/>
                <a:cs typeface="Times New Roman" panose="02020603050405020304" pitchFamily="18" charset="0"/>
              </a:rPr>
              <a:t>through short sentences, riddles, and vivid imagery, even though it doesn't follow the typical parable format we recognize today. </a:t>
            </a:r>
            <a:endParaRPr lang="en-US" sz="1800" b="1" kern="100" dirty="0">
              <a:solidFill>
                <a:schemeClr val="tx1"/>
              </a:solidFill>
              <a:effectLst/>
              <a:latin typeface="+mn-lt"/>
              <a:ea typeface="Times New Roman" panose="02020603050405020304" pitchFamily="18" charset="0"/>
              <a:cs typeface="Times New Roman" panose="02020603050405020304" pitchFamily="18" charset="0"/>
            </a:endParaRPr>
          </a:p>
          <a:p>
            <a:pPr marL="0" marR="0" indent="457200" algn="just">
              <a:lnSpc>
                <a:spcPct val="100000"/>
              </a:lnSpc>
              <a:spcAft>
                <a:spcPts val="800"/>
              </a:spcAft>
              <a:buNone/>
            </a:pPr>
            <a:r>
              <a:rPr lang="en-US" sz="1800" kern="0" dirty="0">
                <a:solidFill>
                  <a:schemeClr val="tx1"/>
                </a:solidFill>
                <a:effectLst/>
                <a:latin typeface="+mn-lt"/>
                <a:ea typeface="Times New Roman" panose="02020603050405020304" pitchFamily="18" charset="0"/>
                <a:cs typeface="Times New Roman" panose="02020603050405020304" pitchFamily="18" charset="0"/>
              </a:rPr>
              <a:t>When Jesus began </a:t>
            </a:r>
            <a:r>
              <a:rPr lang="en-US" kern="0" dirty="0">
                <a:ea typeface="Times New Roman" panose="02020603050405020304" pitchFamily="18" charset="0"/>
                <a:cs typeface="Times New Roman" panose="02020603050405020304" pitchFamily="18" charset="0"/>
              </a:rPr>
              <a:t>H</a:t>
            </a:r>
            <a:r>
              <a:rPr lang="en-US" sz="1800" kern="0" dirty="0">
                <a:solidFill>
                  <a:schemeClr val="tx1"/>
                </a:solidFill>
                <a:effectLst/>
                <a:latin typeface="+mn-lt"/>
                <a:ea typeface="Times New Roman" panose="02020603050405020304" pitchFamily="18" charset="0"/>
                <a:cs typeface="Times New Roman" panose="02020603050405020304" pitchFamily="18" charset="0"/>
              </a:rPr>
              <a:t>is teachings about </a:t>
            </a:r>
            <a:r>
              <a:rPr lang="en-US" sz="1800" b="1" kern="0" dirty="0">
                <a:solidFill>
                  <a:schemeClr val="tx1"/>
                </a:solidFill>
                <a:effectLst/>
                <a:highlight>
                  <a:srgbClr val="FFFF00"/>
                </a:highlight>
                <a:latin typeface="+mn-lt"/>
                <a:ea typeface="Times New Roman" panose="02020603050405020304" pitchFamily="18" charset="0"/>
                <a:cs typeface="Times New Roman" panose="02020603050405020304" pitchFamily="18" charset="0"/>
              </a:rPr>
              <a:t>200 years</a:t>
            </a:r>
            <a:r>
              <a:rPr lang="en-US" sz="1800" kern="0" dirty="0">
                <a:solidFill>
                  <a:schemeClr val="tx1"/>
                </a:solidFill>
                <a:effectLst/>
                <a:latin typeface="+mn-lt"/>
                <a:ea typeface="Times New Roman" panose="02020603050405020304" pitchFamily="18" charset="0"/>
                <a:cs typeface="Times New Roman" panose="02020603050405020304" pitchFamily="18" charset="0"/>
              </a:rPr>
              <a:t> after the </a:t>
            </a:r>
            <a:r>
              <a:rPr lang="en-US" sz="1800" b="1" kern="0" dirty="0">
                <a:solidFill>
                  <a:schemeClr val="tx1"/>
                </a:solidFill>
                <a:effectLst/>
                <a:highlight>
                  <a:srgbClr val="00FFFF"/>
                </a:highlight>
                <a:latin typeface="+mn-lt"/>
                <a:ea typeface="Times New Roman" panose="02020603050405020304" pitchFamily="18" charset="0"/>
                <a:cs typeface="Times New Roman" panose="02020603050405020304" pitchFamily="18" charset="0"/>
              </a:rPr>
              <a:t>Book of Sirach</a:t>
            </a:r>
            <a:r>
              <a:rPr lang="en-US" sz="1800" kern="0" dirty="0">
                <a:solidFill>
                  <a:schemeClr val="tx1"/>
                </a:solidFill>
                <a:effectLst/>
                <a:latin typeface="+mn-lt"/>
                <a:ea typeface="Times New Roman" panose="02020603050405020304" pitchFamily="18" charset="0"/>
                <a:cs typeface="Times New Roman" panose="02020603050405020304" pitchFamily="18" charset="0"/>
              </a:rPr>
              <a:t>, he transformed this noble </a:t>
            </a:r>
            <a:r>
              <a:rPr lang="en-US" sz="1800" b="1" u="sng" kern="0" dirty="0">
                <a:solidFill>
                  <a:schemeClr val="tx1"/>
                </a:solidFill>
                <a:effectLst/>
                <a:latin typeface="+mn-lt"/>
                <a:ea typeface="Times New Roman" panose="02020603050405020304" pitchFamily="18" charset="0"/>
                <a:cs typeface="Times New Roman" panose="02020603050405020304" pitchFamily="18" charset="0"/>
              </a:rPr>
              <a:t>tradition of wisdom into something more approachable and relevant for everyday people. </a:t>
            </a:r>
            <a:r>
              <a:rPr lang="en-US" sz="1800" kern="0" dirty="0">
                <a:solidFill>
                  <a:schemeClr val="tx1"/>
                </a:solidFill>
                <a:effectLst/>
                <a:latin typeface="+mn-lt"/>
                <a:ea typeface="Times New Roman" panose="02020603050405020304" pitchFamily="18" charset="0"/>
                <a:cs typeface="Times New Roman" panose="02020603050405020304" pitchFamily="18" charset="0"/>
              </a:rPr>
              <a:t>In essence, </a:t>
            </a:r>
            <a:r>
              <a:rPr lang="en-US" sz="1800" b="1" u="sng" kern="0" dirty="0">
                <a:solidFill>
                  <a:schemeClr val="tx1"/>
                </a:solidFill>
                <a:effectLst/>
                <a:latin typeface="+mn-lt"/>
                <a:ea typeface="Times New Roman" panose="02020603050405020304" pitchFamily="18" charset="0"/>
                <a:cs typeface="Times New Roman" panose="02020603050405020304" pitchFamily="18" charset="0"/>
              </a:rPr>
              <a:t>"</a:t>
            </a:r>
            <a:r>
              <a:rPr lang="en-US" sz="1800" b="1" i="1" u="sng"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Jesus makes use of this popular genre and is the first teacher of parables to appear in Jewish literary history.</a:t>
            </a:r>
            <a:r>
              <a:rPr lang="en-US" sz="1800" b="1" i="1"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sz="1800" kern="0" dirty="0">
                <a:solidFill>
                  <a:schemeClr val="tx1"/>
                </a:solidFill>
                <a:effectLst/>
                <a:latin typeface="+mn-lt"/>
                <a:ea typeface="Times New Roman" panose="02020603050405020304" pitchFamily="18" charset="0"/>
                <a:cs typeface="Times New Roman" panose="02020603050405020304" pitchFamily="18" charset="0"/>
              </a:rPr>
              <a:t>Alongside him and independently of Him, rabbis take up the same genre. However, among them, in most cases, the parables remain </a:t>
            </a:r>
            <a:r>
              <a:rPr lang="en-US" sz="1800" b="1" kern="0" dirty="0">
                <a:solidFill>
                  <a:schemeClr val="tx1"/>
                </a:solidFill>
                <a:effectLst/>
                <a:highlight>
                  <a:srgbClr val="00FFFF"/>
                </a:highlight>
                <a:latin typeface="+mn-lt"/>
                <a:ea typeface="Times New Roman" panose="02020603050405020304" pitchFamily="18" charset="0"/>
                <a:cs typeface="Times New Roman" panose="02020603050405020304" pitchFamily="18" charset="0"/>
              </a:rPr>
              <a:t>subordinate</a:t>
            </a:r>
            <a:r>
              <a:rPr lang="en-US" sz="1800" kern="0" dirty="0">
                <a:solidFill>
                  <a:schemeClr val="tx1"/>
                </a:solidFill>
                <a:effectLst/>
                <a:latin typeface="+mn-lt"/>
                <a:ea typeface="Times New Roman" panose="02020603050405020304" pitchFamily="18" charset="0"/>
                <a:cs typeface="Times New Roman" panose="02020603050405020304" pitchFamily="18" charset="0"/>
              </a:rPr>
              <a:t> to the interpretation of the </a:t>
            </a:r>
            <a:r>
              <a:rPr lang="en-US" sz="1800" b="1" kern="0" dirty="0">
                <a:solidFill>
                  <a:schemeClr val="tx1"/>
                </a:solidFill>
                <a:effectLst/>
                <a:latin typeface="+mn-lt"/>
                <a:ea typeface="Times New Roman" panose="02020603050405020304" pitchFamily="18" charset="0"/>
                <a:cs typeface="Times New Roman" panose="02020603050405020304" pitchFamily="18" charset="0"/>
              </a:rPr>
              <a:t>Torah</a:t>
            </a:r>
            <a:r>
              <a:rPr lang="en-US" sz="1800" kern="0" dirty="0">
                <a:solidFill>
                  <a:schemeClr val="tx1"/>
                </a:solidFill>
                <a:effectLst/>
                <a:latin typeface="+mn-lt"/>
                <a:ea typeface="Times New Roman" panose="02020603050405020304" pitchFamily="18" charset="0"/>
                <a:cs typeface="Times New Roman" panose="02020603050405020304" pitchFamily="18" charset="0"/>
              </a:rPr>
              <a:t>." (Old Testament) His approach made these stories more engaging and meaningful for all.</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40F6741D-2C60-20B9-92FF-816BFB8CB5CE}"/>
              </a:ext>
            </a:extLst>
          </p:cNvPr>
          <p:cNvSpPr txBox="1"/>
          <p:nvPr/>
        </p:nvSpPr>
        <p:spPr>
          <a:xfrm>
            <a:off x="7353300" y="1038136"/>
            <a:ext cx="4514850" cy="4708981"/>
          </a:xfrm>
          <a:prstGeom prst="rect">
            <a:avLst/>
          </a:prstGeom>
          <a:noFill/>
        </p:spPr>
        <p:txBody>
          <a:bodyPr wrap="square">
            <a:spAutoFit/>
          </a:bodyPr>
          <a:lstStyle/>
          <a:p>
            <a:pPr algn="ctr"/>
            <a:r>
              <a:rPr lang="en-US" sz="2000" b="1" i="1" dirty="0">
                <a:solidFill>
                  <a:schemeClr val="accent5">
                    <a:lumMod val="50000"/>
                  </a:schemeClr>
                </a:solidFill>
                <a:effectLst/>
                <a:latin typeface="Amasis MT Pro Black" panose="02040A04050005020304" pitchFamily="18" charset="0"/>
              </a:rPr>
              <a:t>The Book of Sirach is a collection of ethical teachings that closely resembles </a:t>
            </a:r>
            <a:r>
              <a:rPr lang="en-US" sz="2000" b="1" i="1" u="none" strike="noStrike" dirty="0">
                <a:solidFill>
                  <a:schemeClr val="accent5">
                    <a:lumMod val="50000"/>
                  </a:schemeClr>
                </a:solidFill>
                <a:effectLst/>
                <a:latin typeface="Amasis MT Pro Black" panose="02040A04050005020304" pitchFamily="18" charset="0"/>
                <a:hlinkClick r:id="rId2" tooltip="Book of Proverbs">
                  <a:extLst>
                    <a:ext uri="{A12FA001-AC4F-418D-AE19-62706E023703}">
                      <ahyp:hlinkClr xmlns:ahyp="http://schemas.microsoft.com/office/drawing/2018/hyperlinkcolor" val="tx"/>
                    </a:ext>
                  </a:extLst>
                </a:hlinkClick>
              </a:rPr>
              <a:t>Proverbs</a:t>
            </a:r>
            <a:r>
              <a:rPr lang="en-US" sz="2000" b="1" i="1" dirty="0">
                <a:solidFill>
                  <a:schemeClr val="accent5">
                    <a:lumMod val="50000"/>
                  </a:schemeClr>
                </a:solidFill>
                <a:effectLst/>
                <a:latin typeface="Amasis MT Pro Black" panose="02040A04050005020304" pitchFamily="18" charset="0"/>
              </a:rPr>
              <a:t>, except that—unlike the latter—it is presented as the work of a single author and not as an anthology of </a:t>
            </a:r>
            <a:r>
              <a:rPr lang="en-US" sz="2000" b="1" i="1" u="none" strike="noStrike" dirty="0">
                <a:solidFill>
                  <a:schemeClr val="accent5">
                    <a:lumMod val="50000"/>
                  </a:schemeClr>
                </a:solidFill>
                <a:effectLst/>
                <a:latin typeface="Amasis MT Pro Black" panose="02040A04050005020304" pitchFamily="18" charset="0"/>
                <a:hlinkClick r:id="rId3" tooltip="Maxim (philosophy)">
                  <a:extLst>
                    <a:ext uri="{A12FA001-AC4F-418D-AE19-62706E023703}">
                      <ahyp:hlinkClr xmlns:ahyp="http://schemas.microsoft.com/office/drawing/2018/hyperlinkcolor" val="tx"/>
                    </a:ext>
                  </a:extLst>
                </a:hlinkClick>
              </a:rPr>
              <a:t>maxims</a:t>
            </a:r>
            <a:r>
              <a:rPr lang="en-US" sz="2000" b="1" i="1" dirty="0">
                <a:solidFill>
                  <a:schemeClr val="accent5">
                    <a:lumMod val="50000"/>
                  </a:schemeClr>
                </a:solidFill>
                <a:effectLst/>
                <a:latin typeface="Amasis MT Pro Black" panose="02040A04050005020304" pitchFamily="18" charset="0"/>
              </a:rPr>
              <a:t> or </a:t>
            </a:r>
            <a:r>
              <a:rPr lang="en-US" sz="2000" b="1" i="1" u="none" strike="noStrike" dirty="0">
                <a:solidFill>
                  <a:schemeClr val="accent5">
                    <a:lumMod val="50000"/>
                  </a:schemeClr>
                </a:solidFill>
                <a:effectLst/>
                <a:latin typeface="Amasis MT Pro Black" panose="02040A04050005020304" pitchFamily="18" charset="0"/>
                <a:hlinkClick r:id="rId4" tooltip="Aphorism">
                  <a:extLst>
                    <a:ext uri="{A12FA001-AC4F-418D-AE19-62706E023703}">
                      <ahyp:hlinkClr xmlns:ahyp="http://schemas.microsoft.com/office/drawing/2018/hyperlinkcolor" val="tx"/>
                    </a:ext>
                  </a:extLst>
                </a:hlinkClick>
              </a:rPr>
              <a:t>aphorisms</a:t>
            </a:r>
            <a:r>
              <a:rPr lang="en-US" sz="2000" b="1" i="1" dirty="0">
                <a:solidFill>
                  <a:schemeClr val="accent5">
                    <a:lumMod val="50000"/>
                  </a:schemeClr>
                </a:solidFill>
                <a:effectLst/>
                <a:latin typeface="Amasis MT Pro Black" panose="02040A04050005020304" pitchFamily="18" charset="0"/>
              </a:rPr>
              <a:t> drawn from various sources. The teachings of the Book of Sirach are intended to apply to all people regardless of circumstances, although commentator Verna Holyhead suggests that Sirach can be read as "a collection of wisdom for the "</a:t>
            </a:r>
            <a:r>
              <a:rPr lang="en-US" sz="2000" b="1" i="1" u="none" strike="noStrike" dirty="0">
                <a:solidFill>
                  <a:schemeClr val="accent5">
                    <a:lumMod val="50000"/>
                  </a:schemeClr>
                </a:solidFill>
                <a:effectLst/>
                <a:latin typeface="Amasis MT Pro Black" panose="02040A04050005020304" pitchFamily="18" charset="0"/>
                <a:hlinkClick r:id="rId5" tooltip="Middle classes">
                  <a:extLst>
                    <a:ext uri="{A12FA001-AC4F-418D-AE19-62706E023703}">
                      <ahyp:hlinkClr xmlns:ahyp="http://schemas.microsoft.com/office/drawing/2018/hyperlinkcolor" val="tx"/>
                    </a:ext>
                  </a:extLst>
                </a:hlinkClick>
              </a:rPr>
              <a:t>middle classes</a:t>
            </a:r>
            <a:r>
              <a:rPr lang="en-US" sz="2000" b="1" i="1" dirty="0">
                <a:solidFill>
                  <a:schemeClr val="accent5">
                    <a:lumMod val="50000"/>
                  </a:schemeClr>
                </a:solidFill>
                <a:effectLst/>
                <a:latin typeface="Amasis MT Pro Black" panose="02040A04050005020304" pitchFamily="18" charset="0"/>
              </a:rPr>
              <a:t>"</a:t>
            </a:r>
            <a:endParaRPr lang="en-US" sz="2000" b="1" i="1" dirty="0">
              <a:solidFill>
                <a:schemeClr val="accent5">
                  <a:lumMod val="50000"/>
                </a:schemeClr>
              </a:solidFill>
              <a:latin typeface="Amasis MT Pro Black" panose="02040A04050005020304" pitchFamily="18" charset="0"/>
            </a:endParaRPr>
          </a:p>
        </p:txBody>
      </p:sp>
    </p:spTree>
    <p:extLst>
      <p:ext uri="{BB962C8B-B14F-4D97-AF65-F5344CB8AC3E}">
        <p14:creationId xmlns:p14="http://schemas.microsoft.com/office/powerpoint/2010/main" val="33792809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70453-1ACA-6CC4-1A23-C85579F08854}"/>
              </a:ext>
            </a:extLst>
          </p:cNvPr>
          <p:cNvSpPr>
            <a:spLocks noGrp="1"/>
          </p:cNvSpPr>
          <p:nvPr>
            <p:ph type="title"/>
          </p:nvPr>
        </p:nvSpPr>
        <p:spPr/>
        <p:txBody>
          <a:bodyPr/>
          <a:lstStyle/>
          <a:p>
            <a:pPr algn="ctr"/>
            <a:r>
              <a:rPr lang="en-US" dirty="0"/>
              <a:t>Jesus did engage in theological debates</a:t>
            </a:r>
          </a:p>
        </p:txBody>
      </p:sp>
      <p:sp>
        <p:nvSpPr>
          <p:cNvPr id="6" name="TextBox 5">
            <a:extLst>
              <a:ext uri="{FF2B5EF4-FFF2-40B4-BE49-F238E27FC236}">
                <a16:creationId xmlns:a16="http://schemas.microsoft.com/office/drawing/2014/main" id="{B7AB95A3-54D7-1B76-81EB-0184BD493F4A}"/>
              </a:ext>
            </a:extLst>
          </p:cNvPr>
          <p:cNvSpPr txBox="1"/>
          <p:nvPr/>
        </p:nvSpPr>
        <p:spPr>
          <a:xfrm>
            <a:off x="769211" y="2033323"/>
            <a:ext cx="10653577" cy="4093428"/>
          </a:xfrm>
          <a:prstGeom prst="rect">
            <a:avLst/>
          </a:prstGeom>
          <a:noFill/>
        </p:spPr>
        <p:txBody>
          <a:bodyPr wrap="square">
            <a:spAutoFit/>
          </a:bodyPr>
          <a:lstStyle/>
          <a:p>
            <a:pPr marL="0" marR="0" indent="457200" algn="just">
              <a:lnSpc>
                <a:spcPct val="100000"/>
              </a:lnSpc>
              <a:spcAft>
                <a:spcPts val="800"/>
              </a:spcAft>
              <a:buNone/>
            </a:pPr>
            <a:r>
              <a:rPr lang="en-US" sz="2000"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Moreover, Jesus </a:t>
            </a:r>
            <a:r>
              <a:rPr lang="en-US" sz="2000" b="1"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utilized parables to engage in </a:t>
            </a:r>
            <a:r>
              <a:rPr lang="en-US" sz="2000" b="1" kern="0" dirty="0">
                <a:solidFill>
                  <a:schemeClr val="bg1"/>
                </a:solidFill>
                <a:effectLst/>
                <a:highlight>
                  <a:srgbClr val="FF0000"/>
                </a:highlight>
                <a:latin typeface="Georgia" panose="02040502050405020303" pitchFamily="18" charset="0"/>
                <a:ea typeface="Times New Roman" panose="02020603050405020304" pitchFamily="18" charset="0"/>
                <a:cs typeface="Times New Roman" panose="02020603050405020304" pitchFamily="18" charset="0"/>
              </a:rPr>
              <a:t>theological debates</a:t>
            </a:r>
            <a:r>
              <a:rPr lang="en-US" sz="2000" kern="0" dirty="0">
                <a:solidFill>
                  <a:schemeClr val="bg1"/>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sz="2000"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with </a:t>
            </a:r>
            <a:r>
              <a:rPr lang="en-US" sz="2000" u="sng"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the Jewish religious leaders</a:t>
            </a:r>
            <a:r>
              <a:rPr lang="en-US" sz="2000"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sz="2000" b="1" i="1" kern="0" dirty="0">
                <a:solidFill>
                  <a:schemeClr val="tx1"/>
                </a:solidFill>
                <a:effectLst/>
                <a:highlight>
                  <a:srgbClr val="FFFF00"/>
                </a:highlight>
                <a:latin typeface="Georgia" panose="02040502050405020303" pitchFamily="18" charset="0"/>
                <a:ea typeface="Times New Roman" panose="02020603050405020304" pitchFamily="18" charset="0"/>
                <a:cs typeface="Times New Roman" panose="02020603050405020304" pitchFamily="18" charset="0"/>
              </a:rPr>
              <a:t>For example, in Matthew's Gospel, Jesus responds to their criticism by telling the parable of two sons. One son promises to obey his father but fails to act, while the other initially refuses but ultimately fulfills his father's wishes (Matthew 21:28-32).</a:t>
            </a:r>
            <a:r>
              <a:rPr lang="en-US" sz="2000" b="1" i="1"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2000"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2000"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Through this story, Jesus </a:t>
            </a:r>
            <a:r>
              <a:rPr lang="en-US" sz="2000" b="1"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sharply critiques</a:t>
            </a:r>
            <a:r>
              <a:rPr lang="en-US" sz="2000"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his opponents, likening them to the son </a:t>
            </a:r>
            <a:r>
              <a:rPr lang="en-US" sz="2000" b="1" u="sng"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who verbally commits to God's will but doesn’t follow through. </a:t>
            </a:r>
            <a:r>
              <a:rPr lang="en-US" sz="2000"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This strategic use of parables gives his criticisms a powerful, touching edge.</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a:p>
            <a:pPr marL="0" marR="0" indent="457200" algn="just">
              <a:lnSpc>
                <a:spcPct val="100000"/>
              </a:lnSpc>
              <a:spcAft>
                <a:spcPts val="800"/>
              </a:spcAft>
              <a:buNone/>
            </a:pPr>
            <a:r>
              <a:rPr lang="en-US" sz="2000"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Jesus primarily used parables </a:t>
            </a:r>
            <a:r>
              <a:rPr lang="en-US" sz="2000" b="1" u="sng"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to illustrate aspects of the Kingdom of God</a:t>
            </a:r>
            <a:r>
              <a:rPr lang="en-US" sz="2000"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often comparing it to familiar settings and actions for His audience. These stories were a key way he conveyed his main message about the impending arrival of the Kingdom.</a:t>
            </a:r>
            <a:endParaRPr lang="en-US" sz="2000" kern="100" dirty="0">
              <a:effectLst/>
              <a:latin typeface="Georgia" panose="02040502050405020303"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39087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D1516-3680-18D8-D4ED-31B416945EB3}"/>
              </a:ext>
            </a:extLst>
          </p:cNvPr>
          <p:cNvSpPr>
            <a:spLocks noGrp="1"/>
          </p:cNvSpPr>
          <p:nvPr>
            <p:ph type="title"/>
          </p:nvPr>
        </p:nvSpPr>
        <p:spPr>
          <a:xfrm>
            <a:off x="804861" y="383270"/>
            <a:ext cx="10582275" cy="479667"/>
          </a:xfrm>
          <a:solidFill>
            <a:schemeClr val="accent5">
              <a:lumMod val="75000"/>
            </a:schemeClr>
          </a:solidFill>
        </p:spPr>
        <p:txBody>
          <a:bodyPr/>
          <a:lstStyle/>
          <a:p>
            <a:pPr algn="ctr"/>
            <a:r>
              <a:rPr lang="en-US" dirty="0"/>
              <a:t>To summarize Class Tonight</a:t>
            </a:r>
          </a:p>
        </p:txBody>
      </p:sp>
      <p:sp>
        <p:nvSpPr>
          <p:cNvPr id="5" name="TextBox 4">
            <a:extLst>
              <a:ext uri="{FF2B5EF4-FFF2-40B4-BE49-F238E27FC236}">
                <a16:creationId xmlns:a16="http://schemas.microsoft.com/office/drawing/2014/main" id="{F62CF475-3220-5786-03EB-B00094B87EB7}"/>
              </a:ext>
            </a:extLst>
          </p:cNvPr>
          <p:cNvSpPr txBox="1"/>
          <p:nvPr/>
        </p:nvSpPr>
        <p:spPr>
          <a:xfrm>
            <a:off x="804862" y="862937"/>
            <a:ext cx="10582275" cy="5611793"/>
          </a:xfrm>
          <a:prstGeom prst="rect">
            <a:avLst/>
          </a:prstGeom>
          <a:solidFill>
            <a:schemeClr val="accent6"/>
          </a:solidFill>
        </p:spPr>
        <p:txBody>
          <a:bodyPr wrap="square">
            <a:spAutoFit/>
          </a:bodyPr>
          <a:lstStyle/>
          <a:p>
            <a:pPr marL="0" marR="0" indent="457200" algn="ctr">
              <a:lnSpc>
                <a:spcPct val="100000"/>
              </a:lnSpc>
              <a:spcAft>
                <a:spcPts val="800"/>
              </a:spcAft>
              <a:buNone/>
            </a:pPr>
            <a:r>
              <a:rPr lang="en-US" sz="3200" b="1" kern="0" dirty="0">
                <a:solidFill>
                  <a:schemeClr val="tx1"/>
                </a:solidFill>
                <a:effectLst/>
                <a:latin typeface="+mn-lt"/>
                <a:ea typeface="Times New Roman" panose="02020603050405020304" pitchFamily="18" charset="0"/>
                <a:cs typeface="Times New Roman" panose="02020603050405020304" pitchFamily="18" charset="0"/>
              </a:rPr>
              <a:t>In summary, Jesus' parables illustrate his teaching approach and highlight how he “democratized” (introduced a democratic system or democratic principles to: "public institutions need to be democratized") wisdom that had previously been confined to the social elites, making profound spiritual insights accessible to everyone. This innovative use of parables significantly contributed to his widespread appeal and lasting impact.</a:t>
            </a:r>
            <a:endParaRPr lang="en-US" sz="3200" b="1" kern="100" dirty="0">
              <a:effectLst/>
              <a:latin typeface="+mn-lt"/>
              <a:ea typeface="Aptos" panose="020B0004020202020204" pitchFamily="34" charset="0"/>
              <a:cs typeface="Times New Roman" panose="02020603050405020304" pitchFamily="18" charset="0"/>
            </a:endParaRPr>
          </a:p>
          <a:p>
            <a:pPr marL="0" marR="0" algn="ctr" fontAlgn="base">
              <a:lnSpc>
                <a:spcPct val="100000"/>
              </a:lnSpc>
              <a:spcAft>
                <a:spcPts val="800"/>
              </a:spcAft>
              <a:buNone/>
            </a:pPr>
            <a:r>
              <a:rPr lang="en-US" sz="3200" b="1" i="1" kern="0" dirty="0">
                <a:solidFill>
                  <a:schemeClr val="tx1"/>
                </a:solidFill>
                <a:effectLst/>
                <a:latin typeface="+mn-lt"/>
                <a:ea typeface="Times New Roman" panose="02020603050405020304" pitchFamily="18" charset="0"/>
                <a:cs typeface="Times New Roman" panose="02020603050405020304" pitchFamily="18" charset="0"/>
              </a:rPr>
              <a:t> </a:t>
            </a:r>
            <a:endParaRPr lang="en-US" sz="32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4894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F333B-07F3-D05F-2EEB-A8B1919DBCEC}"/>
              </a:ext>
            </a:extLst>
          </p:cNvPr>
          <p:cNvSpPr>
            <a:spLocks noGrp="1"/>
          </p:cNvSpPr>
          <p:nvPr>
            <p:ph type="title"/>
          </p:nvPr>
        </p:nvSpPr>
        <p:spPr/>
        <p:txBody>
          <a:bodyPr/>
          <a:lstStyle/>
          <a:p>
            <a:pPr algn="ctr"/>
            <a:r>
              <a:rPr lang="en-US" dirty="0"/>
              <a:t>Future video are located on</a:t>
            </a:r>
          </a:p>
        </p:txBody>
      </p:sp>
      <p:sp>
        <p:nvSpPr>
          <p:cNvPr id="4" name="TextBox 3">
            <a:extLst>
              <a:ext uri="{FF2B5EF4-FFF2-40B4-BE49-F238E27FC236}">
                <a16:creationId xmlns:a16="http://schemas.microsoft.com/office/drawing/2014/main" id="{E3DC4167-DCEB-EA8D-1E7F-51F00C49B7F1}"/>
              </a:ext>
            </a:extLst>
          </p:cNvPr>
          <p:cNvSpPr txBox="1"/>
          <p:nvPr/>
        </p:nvSpPr>
        <p:spPr>
          <a:xfrm>
            <a:off x="787940" y="1896894"/>
            <a:ext cx="10214043" cy="3293209"/>
          </a:xfrm>
          <a:prstGeom prst="rect">
            <a:avLst/>
          </a:prstGeom>
          <a:noFill/>
        </p:spPr>
        <p:txBody>
          <a:bodyPr wrap="square" rtlCol="0">
            <a:spAutoFit/>
          </a:bodyPr>
          <a:lstStyle/>
          <a:p>
            <a:pPr algn="ctr"/>
            <a:r>
              <a:rPr lang="en-US" sz="4000" b="1" dirty="0">
                <a:solidFill>
                  <a:srgbClr val="FF0000"/>
                </a:solidFill>
                <a:hlinkClick r:id="rId2"/>
              </a:rPr>
              <a:t>https://www.youtube.com/@ARIZEffmbc2019</a:t>
            </a:r>
            <a:endParaRPr lang="en-US" sz="4000" b="1" dirty="0">
              <a:solidFill>
                <a:srgbClr val="FF0000"/>
              </a:solidFill>
            </a:endParaRPr>
          </a:p>
          <a:p>
            <a:pPr algn="ctr"/>
            <a:endParaRPr lang="en-US" sz="4000" b="1" dirty="0">
              <a:solidFill>
                <a:srgbClr val="FF0000"/>
              </a:solidFill>
            </a:endParaRPr>
          </a:p>
          <a:p>
            <a:pPr algn="ctr"/>
            <a:r>
              <a:rPr lang="en-US" sz="4000" b="1" dirty="0">
                <a:solidFill>
                  <a:srgbClr val="FF0000"/>
                </a:solidFill>
              </a:rPr>
              <a:t>Arizefivefoldministry.info </a:t>
            </a:r>
          </a:p>
          <a:p>
            <a:pPr algn="ctr"/>
            <a:r>
              <a:rPr lang="en-US" sz="2800" b="1" dirty="0">
                <a:solidFill>
                  <a:srgbClr val="FF0000"/>
                </a:solidFill>
              </a:rPr>
              <a:t>(Our website under the tab marked: </a:t>
            </a:r>
            <a:r>
              <a:rPr lang="en-US" sz="2800" b="1" i="1" dirty="0">
                <a:solidFill>
                  <a:srgbClr val="FF0000"/>
                </a:solidFill>
                <a:latin typeface="Algerian" panose="04020705040A02060702" pitchFamily="82" charset="0"/>
              </a:rPr>
              <a:t>Course Videos</a:t>
            </a:r>
          </a:p>
          <a:p>
            <a:pPr algn="ctr"/>
            <a:r>
              <a:rPr lang="en-US" sz="2000" b="1" dirty="0">
                <a:solidFill>
                  <a:srgbClr val="00B050"/>
                </a:solidFill>
                <a:latin typeface="Georgia" panose="02040502050405020303" pitchFamily="18" charset="0"/>
              </a:rPr>
              <a:t>Syllabus will be emailed to you by Friday, 18</a:t>
            </a:r>
            <a:r>
              <a:rPr lang="en-US" sz="2000" b="1" baseline="30000" dirty="0">
                <a:solidFill>
                  <a:srgbClr val="00B050"/>
                </a:solidFill>
                <a:latin typeface="Georgia" panose="02040502050405020303" pitchFamily="18" charset="0"/>
              </a:rPr>
              <a:t>th</a:t>
            </a:r>
            <a:r>
              <a:rPr lang="en-US" sz="2000" b="1" dirty="0">
                <a:solidFill>
                  <a:srgbClr val="00B050"/>
                </a:solidFill>
                <a:latin typeface="Georgia" panose="02040502050405020303" pitchFamily="18" charset="0"/>
              </a:rPr>
              <a:t>, 2026</a:t>
            </a:r>
          </a:p>
        </p:txBody>
      </p:sp>
    </p:spTree>
    <p:extLst>
      <p:ext uri="{BB962C8B-B14F-4D97-AF65-F5344CB8AC3E}">
        <p14:creationId xmlns:p14="http://schemas.microsoft.com/office/powerpoint/2010/main" val="289476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barn(inVertical)">
                                      <p:cBhvr>
                                        <p:cTn id="10" dur="500"/>
                                        <p:tgtEl>
                                          <p:spTgt spid="4">
                                            <p:txEl>
                                              <p:pRg st="2" end="2"/>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barn(inVertical)">
                                      <p:cBhvr>
                                        <p:cTn id="13" dur="500"/>
                                        <p:tgtEl>
                                          <p:spTgt spid="4">
                                            <p:txEl>
                                              <p:pRg st="3" end="3"/>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barn(inVertical)">
                                      <p:cBhvr>
                                        <p:cTn id="1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A87EA-8BB3-79C6-656A-1A8ABD658D7E}"/>
              </a:ext>
            </a:extLst>
          </p:cNvPr>
          <p:cNvSpPr>
            <a:spLocks noGrp="1"/>
          </p:cNvSpPr>
          <p:nvPr>
            <p:ph type="ctrTitle"/>
          </p:nvPr>
        </p:nvSpPr>
        <p:spPr>
          <a:xfrm>
            <a:off x="7103850" y="907302"/>
            <a:ext cx="4222117" cy="3697488"/>
          </a:xfrm>
        </p:spPr>
        <p:txBody>
          <a:bodyPr/>
          <a:lstStyle/>
          <a:p>
            <a:r>
              <a:rPr lang="en-US" dirty="0"/>
              <a:t>Q &amp; A</a:t>
            </a:r>
          </a:p>
        </p:txBody>
      </p:sp>
      <p:sp>
        <p:nvSpPr>
          <p:cNvPr id="3" name="Subtitle 2">
            <a:extLst>
              <a:ext uri="{FF2B5EF4-FFF2-40B4-BE49-F238E27FC236}">
                <a16:creationId xmlns:a16="http://schemas.microsoft.com/office/drawing/2014/main" id="{E61DF94A-DA27-1E29-408E-F5360E814FB0}"/>
              </a:ext>
            </a:extLst>
          </p:cNvPr>
          <p:cNvSpPr>
            <a:spLocks noGrp="1"/>
          </p:cNvSpPr>
          <p:nvPr>
            <p:ph type="subTitle" idx="1"/>
          </p:nvPr>
        </p:nvSpPr>
        <p:spPr>
          <a:xfrm>
            <a:off x="7103850" y="4731335"/>
            <a:ext cx="4222117" cy="1219362"/>
          </a:xfrm>
        </p:spPr>
        <p:txBody>
          <a:bodyPr/>
          <a:lstStyle/>
          <a:p>
            <a:r>
              <a:rPr lang="en-US" dirty="0"/>
              <a:t>Class  discussion session </a:t>
            </a:r>
            <a:r>
              <a:rPr lang="en-US"/>
              <a:t>and review</a:t>
            </a:r>
            <a:endParaRPr lang="en-US" dirty="0"/>
          </a:p>
        </p:txBody>
      </p:sp>
      <p:pic>
        <p:nvPicPr>
          <p:cNvPr id="18" name="Picture Placeholder 17" descr="White objects on a white surface">
            <a:extLst>
              <a:ext uri="{FF2B5EF4-FFF2-40B4-BE49-F238E27FC236}">
                <a16:creationId xmlns:a16="http://schemas.microsoft.com/office/drawing/2014/main" id="{2DF43209-08B5-4410-CE46-63D3FC420156}"/>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p:blipFill>
        <p:spPr>
          <a:xfrm>
            <a:off x="358140" y="333756"/>
            <a:ext cx="6226810" cy="6190488"/>
          </a:xfrm>
        </p:spPr>
      </p:pic>
    </p:spTree>
    <p:extLst>
      <p:ext uri="{BB962C8B-B14F-4D97-AF65-F5344CB8AC3E}">
        <p14:creationId xmlns:p14="http://schemas.microsoft.com/office/powerpoint/2010/main" val="3272732094"/>
      </p:ext>
    </p:extLst>
  </p:cSld>
  <p:clrMapOvr>
    <a:masterClrMapping/>
  </p:clrMapOvr>
</p:sld>
</file>

<file path=ppt/theme/theme1.xml><?xml version="1.0" encoding="utf-8"?>
<a:theme xmlns:a="http://schemas.openxmlformats.org/drawingml/2006/main" name="Gradient Circle">
  <a:themeElements>
    <a:clrScheme name="Custom 2">
      <a:dk1>
        <a:sysClr val="windowText" lastClr="000000"/>
      </a:dk1>
      <a:lt1>
        <a:sysClr val="window" lastClr="FFFFFF"/>
      </a:lt1>
      <a:dk2>
        <a:srgbClr val="2C3932"/>
      </a:dk2>
      <a:lt2>
        <a:srgbClr val="FDF6EA"/>
      </a:lt2>
      <a:accent1>
        <a:srgbClr val="F0D4DB"/>
      </a:accent1>
      <a:accent2>
        <a:srgbClr val="DBE7F5"/>
      </a:accent2>
      <a:accent3>
        <a:srgbClr val="C9E2D6"/>
      </a:accent3>
      <a:accent4>
        <a:srgbClr val="BABAD6"/>
      </a:accent4>
      <a:accent5>
        <a:srgbClr val="F0D2BF"/>
      </a:accent5>
      <a:accent6>
        <a:srgbClr val="F3E49A"/>
      </a:accent6>
      <a:hlink>
        <a:srgbClr val="7030A0"/>
      </a:hlink>
      <a:folHlink>
        <a:srgbClr val="107573"/>
      </a:folHlink>
    </a:clrScheme>
    <a:fontScheme name="Custom 10">
      <a:majorFont>
        <a:latin typeface="Lora"/>
        <a:ea typeface=""/>
        <a:cs typeface=""/>
      </a:majorFont>
      <a:minorFont>
        <a:latin typeface="Poppi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 Circle_Keynote Presentation_win32_LW_V6" id="{670309C8-2C38-4CFF-82BA-AF197439C521}" vid="{43F42362-DC95-4CBA-A0A2-5C03B532E6C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076F8FCD-0A1F-4F6A-8F55-15E9E87E2E4C}">
  <ds:schemaRefs>
    <ds:schemaRef ds:uri="http://schemas.microsoft.com/sharepoint/v3/contenttype/forms"/>
  </ds:schemaRefs>
</ds:datastoreItem>
</file>

<file path=customXml/itemProps2.xml><?xml version="1.0" encoding="utf-8"?>
<ds:datastoreItem xmlns:ds="http://schemas.openxmlformats.org/officeDocument/2006/customXml" ds:itemID="{83A9C388-2C06-4AF2-857C-74055069A2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F782DA7-86C0-4A84-A860-11A1E6E3FB6B}">
  <ds:schemaRefs>
    <ds:schemaRef ds:uri="http://www.w3.org/XML/1998/namespace"/>
    <ds:schemaRef ds:uri="http://schemas.microsoft.com/office/2006/documentManagement/types"/>
    <ds:schemaRef ds:uri="http://purl.org/dc/elements/1.1/"/>
    <ds:schemaRef ds:uri="http://purl.org/dc/terms/"/>
    <ds:schemaRef ds:uri="http://purl.org/dc/dcmitype/"/>
    <ds:schemaRef ds:uri="http://schemas.microsoft.com/office/infopath/2007/PartnerControls"/>
    <ds:schemaRef ds:uri="71af3243-3dd4-4a8d-8c0d-dd76da1f02a5"/>
    <ds:schemaRef ds:uri="http://schemas.microsoft.com/sharepoint/v3"/>
    <ds:schemaRef ds:uri="http://schemas.microsoft.com/office/2006/metadata/properties"/>
    <ds:schemaRef ds:uri="http://schemas.openxmlformats.org/package/2006/metadata/core-properties"/>
    <ds:schemaRef ds:uri="230e9df3-be65-4c73-a93b-d1236ebd677e"/>
    <ds:schemaRef ds:uri="16c05727-aa75-4e4a-9b5f-8a80a1165891"/>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{CAFEAF4B-2CD2-4219-A7E3-04C8AE2A887C}f4c2fa09-5552-4190-875c-1979579583e2-TFc553d604-a3b6-4c52-b2ed-3a769335c0fd_win32</Template>
  <TotalTime>181</TotalTime>
  <Words>2158</Words>
  <Application>Microsoft Office PowerPoint</Application>
  <PresentationFormat>Widescreen</PresentationFormat>
  <Paragraphs>87</Paragraphs>
  <Slides>23</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ADLaM Display</vt:lpstr>
      <vt:lpstr>Algerian</vt:lpstr>
      <vt:lpstr>Amasis MT Pro Black</vt:lpstr>
      <vt:lpstr>Aptos</vt:lpstr>
      <vt:lpstr>Arial</vt:lpstr>
      <vt:lpstr>Georgia</vt:lpstr>
      <vt:lpstr>Kermit Extrabold</vt:lpstr>
      <vt:lpstr>Lora</vt:lpstr>
      <vt:lpstr>Playfair Display Black</vt:lpstr>
      <vt:lpstr>Poppins</vt:lpstr>
      <vt:lpstr>Poppins Light</vt:lpstr>
      <vt:lpstr>Times New Roman</vt:lpstr>
      <vt:lpstr>Gradient Circle</vt:lpstr>
      <vt:lpstr>Jesus and his parables</vt:lpstr>
      <vt:lpstr>Welcome</vt:lpstr>
      <vt:lpstr>Quote</vt:lpstr>
      <vt:lpstr>Obtaining credit  (3 – hour credit course) for this audit course</vt:lpstr>
      <vt:lpstr>Thriving in uncertainty in the newness</vt:lpstr>
      <vt:lpstr>How will this work?</vt:lpstr>
      <vt:lpstr>The scheduled days we will meet</vt:lpstr>
      <vt:lpstr>October</vt:lpstr>
      <vt:lpstr>PowerPoint Presentation</vt:lpstr>
      <vt:lpstr>PowerPoint Presentation</vt:lpstr>
      <vt:lpstr>WEEK ONE</vt:lpstr>
      <vt:lpstr>The Parables of Jesus: Definition and Historical Context </vt:lpstr>
      <vt:lpstr>MARK 4:10-12</vt:lpstr>
      <vt:lpstr>Explanation of Mark 4:10-12</vt:lpstr>
      <vt:lpstr>PowerPoint Presentation</vt:lpstr>
      <vt:lpstr>The Interpretation of Mark 4:10-12</vt:lpstr>
      <vt:lpstr>reflections</vt:lpstr>
      <vt:lpstr>   JESUS ALWAYS ATTRACTED LARGE CROWDS</vt:lpstr>
      <vt:lpstr>PowerPoint Presentation</vt:lpstr>
      <vt:lpstr>Jesus did engage in theological debates</vt:lpstr>
      <vt:lpstr>To summarize Class Tonight</vt:lpstr>
      <vt:lpstr>Future video are located on</vt:lpstr>
      <vt:lpstr>Q &amp;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Zella Case</dc:creator>
  <cp:lastModifiedBy>Zella Case</cp:lastModifiedBy>
  <cp:revision>1</cp:revision>
  <dcterms:created xsi:type="dcterms:W3CDTF">2026-09-14T21:07:00Z</dcterms:created>
  <dcterms:modified xsi:type="dcterms:W3CDTF">2026-09-16T22:01:01Z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